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61" r:id="rId4"/>
    <p:sldId id="263" r:id="rId5"/>
    <p:sldId id="277" r:id="rId6"/>
    <p:sldId id="266" r:id="rId7"/>
    <p:sldId id="267" r:id="rId8"/>
    <p:sldId id="268" r:id="rId9"/>
    <p:sldId id="269" r:id="rId10"/>
    <p:sldId id="271" r:id="rId11"/>
    <p:sldId id="272" r:id="rId12"/>
    <p:sldId id="275" r:id="rId13"/>
    <p:sldId id="26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90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95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7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19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6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66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33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51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75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8853-B134-4CDC-B69D-6F01D5AD5DE6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45C-3DAF-4308-AEEE-2B13DFE0E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34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10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959" y="957330"/>
            <a:ext cx="6011842" cy="5749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65714" y="154379"/>
            <a:ext cx="520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6</a:t>
            </a:r>
            <a:r>
              <a:rPr lang="en-US" sz="4400" baseline="30000" dirty="0" smtClean="0">
                <a:solidFill>
                  <a:schemeClr val="bg1"/>
                </a:solidFill>
              </a:rPr>
              <a:t>th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gr</a:t>
            </a:r>
            <a:r>
              <a:rPr lang="en-US" sz="4400" dirty="0" smtClean="0">
                <a:solidFill>
                  <a:schemeClr val="bg1"/>
                </a:solidFill>
              </a:rPr>
              <a:t> Latin America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0177" y="3538847"/>
            <a:ext cx="103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 1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14" y="5911396"/>
            <a:ext cx="10468429" cy="9466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The </a:t>
            </a:r>
            <a:r>
              <a:rPr lang="en-US" sz="4400" dirty="0"/>
              <a:t>largest tropical rain forest in the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571" y="0"/>
            <a:ext cx="8276771" cy="8685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What is the Amazon River Basin home to?</a:t>
            </a:r>
            <a:endParaRPr lang="en-US" sz="3200" dirty="0">
              <a:latin typeface="+mn-lt"/>
            </a:endParaRPr>
          </a:p>
        </p:txBody>
      </p:sp>
      <p:pic>
        <p:nvPicPr>
          <p:cNvPr id="28676" name="Picture 4" descr="Image result for tropical rain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95" y="708933"/>
            <a:ext cx="6186361" cy="5187830"/>
          </a:xfrm>
          <a:prstGeom prst="rect">
            <a:avLst/>
          </a:prstGeom>
          <a:noFill/>
        </p:spPr>
      </p:pic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571" y="1190171"/>
            <a:ext cx="5341257" cy="449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39543"/>
            <a:ext cx="12192000" cy="7184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Build </a:t>
            </a:r>
            <a:r>
              <a:rPr lang="en-US" sz="4400" dirty="0"/>
              <a:t>up their </a:t>
            </a:r>
            <a:r>
              <a:rPr lang="en-US" sz="4400" dirty="0" smtClean="0"/>
              <a:t>industries &amp; Diversify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405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To reduce their reliance on one natural resource or crop, many Latin American countries have begun to do what?</a:t>
            </a:r>
            <a:endParaRPr lang="en-US" sz="3200" dirty="0">
              <a:latin typeface="+mn-lt"/>
            </a:endParaRPr>
          </a:p>
        </p:txBody>
      </p:sp>
      <p:pic>
        <p:nvPicPr>
          <p:cNvPr id="29704" name="Picture 8" descr="Image result for animated duck's b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551" y="1473427"/>
            <a:ext cx="1601058" cy="1516515"/>
          </a:xfrm>
          <a:prstGeom prst="rect">
            <a:avLst/>
          </a:prstGeom>
          <a:noFill/>
        </p:spPr>
      </p:pic>
      <p:pic>
        <p:nvPicPr>
          <p:cNvPr id="29708" name="Picture 12" descr="Image result for 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833" y="1303794"/>
            <a:ext cx="685551" cy="728208"/>
          </a:xfrm>
          <a:prstGeom prst="rect">
            <a:avLst/>
          </a:prstGeom>
          <a:noFill/>
        </p:spPr>
      </p:pic>
      <p:pic>
        <p:nvPicPr>
          <p:cNvPr id="29712" name="Picture 16" descr="Image result for 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6947" y="1522412"/>
            <a:ext cx="1368424" cy="1368425"/>
          </a:xfrm>
          <a:prstGeom prst="rect">
            <a:avLst/>
          </a:prstGeom>
          <a:noFill/>
        </p:spPr>
      </p:pic>
      <p:pic>
        <p:nvPicPr>
          <p:cNvPr id="29714" name="Picture 1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075" y="1480457"/>
            <a:ext cx="1703088" cy="1407886"/>
          </a:xfrm>
          <a:prstGeom prst="rect">
            <a:avLst/>
          </a:prstGeom>
          <a:noFill/>
        </p:spPr>
      </p:pic>
      <p:pic>
        <p:nvPicPr>
          <p:cNvPr id="29718" name="Picture 22" descr="Image result for 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535" y="1456871"/>
            <a:ext cx="1545575" cy="1431472"/>
          </a:xfrm>
          <a:prstGeom prst="rect">
            <a:avLst/>
          </a:prstGeom>
          <a:noFill/>
        </p:spPr>
      </p:pic>
      <p:pic>
        <p:nvPicPr>
          <p:cNvPr id="29720" name="Picture 24" descr="Image result for du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0260" y="1311275"/>
            <a:ext cx="2042499" cy="1852839"/>
          </a:xfrm>
          <a:prstGeom prst="rect">
            <a:avLst/>
          </a:prstGeom>
          <a:noFill/>
        </p:spPr>
      </p:pic>
      <p:pic>
        <p:nvPicPr>
          <p:cNvPr id="29722" name="Picture 26" descr="Image result for animated tre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16975" y="1035276"/>
            <a:ext cx="2149599" cy="2070781"/>
          </a:xfrm>
          <a:prstGeom prst="rect">
            <a:avLst/>
          </a:prstGeom>
          <a:noFill/>
        </p:spPr>
      </p:pic>
      <p:pic>
        <p:nvPicPr>
          <p:cNvPr id="29738" name="Picture 42" descr="Image result for &amp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0997" y="3221037"/>
            <a:ext cx="1017134" cy="1017134"/>
          </a:xfrm>
          <a:prstGeom prst="rect">
            <a:avLst/>
          </a:prstGeom>
          <a:noFill/>
        </p:spPr>
      </p:pic>
      <p:pic>
        <p:nvPicPr>
          <p:cNvPr id="25" name="Picture 4" descr="Image result for diver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1508" y="4470401"/>
            <a:ext cx="3038147" cy="1551813"/>
          </a:xfrm>
          <a:prstGeom prst="rect">
            <a:avLst/>
          </a:prstGeom>
          <a:noFill/>
        </p:spPr>
      </p:pic>
      <p:pic>
        <p:nvPicPr>
          <p:cNvPr id="26" name="Picture 4" descr="Image result for +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437" y="5020544"/>
            <a:ext cx="92062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Image result for sci fi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34946" y="4456442"/>
            <a:ext cx="1513883" cy="1581501"/>
          </a:xfrm>
          <a:prstGeom prst="rect">
            <a:avLst/>
          </a:prstGeom>
          <a:noFill/>
        </p:spPr>
      </p:pic>
      <p:pic>
        <p:nvPicPr>
          <p:cNvPr id="30" name="Picture 4" descr="Image result for +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351" y="1901371"/>
            <a:ext cx="532984" cy="5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+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151" y="1988456"/>
            <a:ext cx="423673" cy="4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7"/>
          <p:cNvSpPr/>
          <p:nvPr/>
        </p:nvSpPr>
        <p:spPr>
          <a:xfrm>
            <a:off x="1727200" y="1001485"/>
            <a:ext cx="275772" cy="6676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37943"/>
            <a:ext cx="12192000" cy="8200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Promote </a:t>
            </a:r>
            <a:r>
              <a:rPr lang="en-US" sz="4400" dirty="0"/>
              <a:t>investment in other </a:t>
            </a:r>
            <a:r>
              <a:rPr lang="en-US" sz="4400" dirty="0" smtClean="0"/>
              <a:t>industries &amp; Diversify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128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drop in oil prices in the </a:t>
            </a:r>
            <a:r>
              <a:rPr lang="en-US" sz="3200" dirty="0" smtClean="0">
                <a:latin typeface="+mn-lt"/>
              </a:rPr>
              <a:t>1980’s </a:t>
            </a:r>
            <a:r>
              <a:rPr lang="en-US" sz="3200" dirty="0">
                <a:latin typeface="+mn-lt"/>
              </a:rPr>
              <a:t>probably helped to convince Venezuela to do what?</a:t>
            </a:r>
          </a:p>
        </p:txBody>
      </p:sp>
      <p:pic>
        <p:nvPicPr>
          <p:cNvPr id="4" name="Picture 22" descr="Image result for 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4987"/>
            <a:ext cx="1545575" cy="1431472"/>
          </a:xfrm>
          <a:prstGeom prst="rect">
            <a:avLst/>
          </a:prstGeom>
          <a:noFill/>
        </p:spPr>
      </p:pic>
      <p:pic>
        <p:nvPicPr>
          <p:cNvPr id="5" name="Picture 22" descr="Image result for 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422" y="4345214"/>
            <a:ext cx="1545575" cy="1431472"/>
          </a:xfrm>
          <a:prstGeom prst="rect">
            <a:avLst/>
          </a:prstGeom>
          <a:noFill/>
        </p:spPr>
      </p:pic>
      <p:pic>
        <p:nvPicPr>
          <p:cNvPr id="6" name="Picture 24" descr="Image result for d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975" y="4127047"/>
            <a:ext cx="2042499" cy="1852839"/>
          </a:xfrm>
          <a:prstGeom prst="rect">
            <a:avLst/>
          </a:prstGeom>
          <a:noFill/>
        </p:spPr>
      </p:pic>
      <p:pic>
        <p:nvPicPr>
          <p:cNvPr id="7" name="Picture 26" descr="Image result for animated 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2401" y="3952648"/>
            <a:ext cx="2149599" cy="2070781"/>
          </a:xfrm>
          <a:prstGeom prst="rect">
            <a:avLst/>
          </a:prstGeom>
          <a:noFill/>
        </p:spPr>
      </p:pic>
      <p:pic>
        <p:nvPicPr>
          <p:cNvPr id="9222" name="Picture 6" descr="Image result for v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1515" y="784453"/>
            <a:ext cx="1282380" cy="2074862"/>
          </a:xfrm>
          <a:prstGeom prst="rect">
            <a:avLst/>
          </a:prstGeom>
          <a:noFill/>
        </p:spPr>
      </p:pic>
      <p:pic>
        <p:nvPicPr>
          <p:cNvPr id="11" name="Picture 22" descr="Image result for 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907" y="2596243"/>
            <a:ext cx="1545575" cy="1431472"/>
          </a:xfrm>
          <a:prstGeom prst="rect">
            <a:avLst/>
          </a:prstGeom>
          <a:noFill/>
        </p:spPr>
      </p:pic>
      <p:pic>
        <p:nvPicPr>
          <p:cNvPr id="9224" name="Picture 8" descr="Image result for +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6491" y="2463348"/>
            <a:ext cx="1005568" cy="1005568"/>
          </a:xfrm>
          <a:prstGeom prst="rect">
            <a:avLst/>
          </a:prstGeom>
          <a:noFill/>
        </p:spPr>
      </p:pic>
      <p:pic>
        <p:nvPicPr>
          <p:cNvPr id="15" name="Picture 8" descr="Image result for +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5406" y="4038148"/>
            <a:ext cx="1005568" cy="1005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573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warming of the ocean water along the western coast of South America is called an……?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34557" y="5727874"/>
            <a:ext cx="2941092" cy="967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El NI</a:t>
            </a:r>
            <a:r>
              <a:rPr lang="en-US" dirty="0">
                <a:latin typeface="Times New Roman"/>
                <a:cs typeface="Times New Roman"/>
              </a:rPr>
              <a:t>Ñ</a:t>
            </a:r>
            <a:r>
              <a:rPr lang="en-US" dirty="0"/>
              <a:t>O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74" y="921434"/>
            <a:ext cx="3123029" cy="31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+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660" y="2917210"/>
            <a:ext cx="1381794" cy="13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+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1220" y="4044463"/>
            <a:ext cx="1263239" cy="12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kn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719" y="2520678"/>
            <a:ext cx="2603236" cy="2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y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695" y="1510041"/>
            <a:ext cx="1020965" cy="15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y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3471" y="4964836"/>
            <a:ext cx="2777297" cy="11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+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061" y="2344434"/>
            <a:ext cx="278181" cy="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0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5" y="3241965"/>
            <a:ext cx="4690753" cy="26244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Tops of under water volcanic mountains Coral Reefs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5" y="0"/>
            <a:ext cx="7813964" cy="64126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</a:t>
            </a:r>
            <a:r>
              <a:rPr lang="en-US" sz="3200" dirty="0"/>
              <a:t>are some Caribbean islands formed?</a:t>
            </a:r>
          </a:p>
        </p:txBody>
      </p:sp>
      <p:pic>
        <p:nvPicPr>
          <p:cNvPr id="15362" name="Picture 2" descr="C:\Users\aadamkiewicz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1" y="3467594"/>
            <a:ext cx="3638999" cy="3193802"/>
          </a:xfrm>
          <a:prstGeom prst="rect">
            <a:avLst/>
          </a:prstGeom>
          <a:noFill/>
        </p:spPr>
      </p:pic>
      <p:pic>
        <p:nvPicPr>
          <p:cNvPr id="15363" name="Picture 3" descr="C:\Users\aadamkiewicz\Desktop\WHOLE-ISLAND-2.7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63" y="3182587"/>
            <a:ext cx="4438637" cy="3521034"/>
          </a:xfrm>
          <a:prstGeom prst="rect">
            <a:avLst/>
          </a:prstGeom>
          <a:noFill/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714" y="997528"/>
            <a:ext cx="5183286" cy="1686296"/>
          </a:xfrm>
          <a:prstGeom prst="rect">
            <a:avLst/>
          </a:prstGeom>
          <a:noFill/>
        </p:spPr>
      </p:pic>
      <p:pic>
        <p:nvPicPr>
          <p:cNvPr id="15364" name="Picture 4" descr="Image result for coral reef formation diag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273" y="693970"/>
            <a:ext cx="3859480" cy="259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743" y="5925911"/>
            <a:ext cx="10134600" cy="9320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Elevation</a:t>
            </a:r>
            <a:r>
              <a:rPr lang="en-US" sz="4400" dirty="0"/>
              <a:t>, the Equator, and wind patterns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686" y="0"/>
            <a:ext cx="8044543" cy="108630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What </a:t>
            </a:r>
            <a:r>
              <a:rPr lang="en-US" sz="3200" dirty="0">
                <a:latin typeface="+mn-lt"/>
              </a:rPr>
              <a:t>factors affect climate in Latin America?</a:t>
            </a:r>
          </a:p>
        </p:txBody>
      </p:sp>
      <p:pic>
        <p:nvPicPr>
          <p:cNvPr id="2052" name="Picture 4" descr="Image result for elev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1" y="1014185"/>
            <a:ext cx="3292836" cy="2019300"/>
          </a:xfrm>
          <a:prstGeom prst="rect">
            <a:avLst/>
          </a:prstGeom>
          <a:noFill/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182" y="1500640"/>
            <a:ext cx="3538354" cy="3521303"/>
          </a:xfrm>
          <a:prstGeom prst="rect">
            <a:avLst/>
          </a:prstGeom>
          <a:noFill/>
        </p:spPr>
      </p:pic>
      <p:sp>
        <p:nvSpPr>
          <p:cNvPr id="2056" name="AutoShape 8" descr="Image result for w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w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Image result for w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Vector image of blue Mr Wind clo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7143" y="3450998"/>
            <a:ext cx="2432503" cy="2335204"/>
          </a:xfrm>
          <a:prstGeom prst="rect">
            <a:avLst/>
          </a:prstGeom>
          <a:noFill/>
        </p:spPr>
      </p:pic>
      <p:pic>
        <p:nvPicPr>
          <p:cNvPr id="2066" name="Picture 18" descr="Image result for pattern desi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98642" y="3033485"/>
            <a:ext cx="1042148" cy="798285"/>
          </a:xfrm>
          <a:prstGeom prst="rect">
            <a:avLst/>
          </a:prstGeom>
          <a:noFill/>
        </p:spPr>
      </p:pic>
      <p:pic>
        <p:nvPicPr>
          <p:cNvPr id="2068" name="Picture 20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25207" y="3999819"/>
            <a:ext cx="1005511" cy="804409"/>
          </a:xfrm>
          <a:prstGeom prst="rect">
            <a:avLst/>
          </a:prstGeom>
          <a:noFill/>
        </p:spPr>
      </p:pic>
      <p:pic>
        <p:nvPicPr>
          <p:cNvPr id="2070" name="Picture 22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66744" y="4939621"/>
            <a:ext cx="985743" cy="793523"/>
          </a:xfrm>
          <a:prstGeom prst="rect">
            <a:avLst/>
          </a:prstGeom>
          <a:noFill/>
        </p:spPr>
      </p:pic>
      <p:pic>
        <p:nvPicPr>
          <p:cNvPr id="15" name="Picture 4" descr="Image result for +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1722" y="4165599"/>
            <a:ext cx="532984" cy="5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2467429" y="3643086"/>
            <a:ext cx="1364342" cy="464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6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976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narrow strip of land that connects Mexico to South America. It is boarded by water on two sides is called an…….?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54531" y="6149743"/>
            <a:ext cx="2282938" cy="6644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Isthmus</a:t>
            </a:r>
          </a:p>
        </p:txBody>
      </p:sp>
      <p:pic>
        <p:nvPicPr>
          <p:cNvPr id="6146" name="Picture 2" descr="Image result for merry christ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9303"/>
            <a:ext cx="12192000" cy="55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83" y="3365806"/>
            <a:ext cx="4515728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3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Located along the west coast of South America, they are the 2</a:t>
            </a:r>
            <a:r>
              <a:rPr lang="en-US" sz="3200" baseline="30000" dirty="0"/>
              <a:t>nd</a:t>
            </a:r>
            <a:r>
              <a:rPr lang="en-US" sz="3200" dirty="0"/>
              <a:t> largest mountains in the world.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28052" y="5807421"/>
            <a:ext cx="4220818" cy="1050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Andes Mountains</a:t>
            </a:r>
            <a:endParaRPr lang="en-US" dirty="0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38" y="1077218"/>
            <a:ext cx="5554368" cy="43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&amp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567" y="2337218"/>
            <a:ext cx="1950976" cy="1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5365" y="1655714"/>
            <a:ext cx="2472927" cy="26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animated gif picture fram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443" y="1266092"/>
            <a:ext cx="6023892" cy="31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Image result for 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8292" y="3431511"/>
            <a:ext cx="554827" cy="7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1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3968"/>
            <a:ext cx="12192000" cy="874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Western Hemisphere South of the United States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14" y="0"/>
            <a:ext cx="6618514" cy="8563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Where </a:t>
            </a:r>
            <a:r>
              <a:rPr lang="en-US" sz="3200" dirty="0">
                <a:latin typeface="+mn-lt"/>
              </a:rPr>
              <a:t>is Latin America located</a:t>
            </a:r>
            <a:r>
              <a:rPr lang="en-US" sz="3200" dirty="0" smtClean="0">
                <a:latin typeface="+mn-lt"/>
              </a:rPr>
              <a:t>?</a:t>
            </a:r>
            <a:endParaRPr lang="en-US" sz="3200" dirty="0">
              <a:latin typeface="+mn-lt"/>
            </a:endParaRPr>
          </a:p>
        </p:txBody>
      </p:sp>
      <p:pic>
        <p:nvPicPr>
          <p:cNvPr id="7170" name="Picture 2" descr="Image result for western hemispher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14" y="728315"/>
            <a:ext cx="8679543" cy="5178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2" y="6133213"/>
            <a:ext cx="9695543" cy="7247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Most of the country’s people live there.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50" y="1"/>
            <a:ext cx="10564349" cy="812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Why is </a:t>
            </a:r>
            <a:r>
              <a:rPr lang="en-US" sz="3200" dirty="0" err="1">
                <a:latin typeface="+mn-lt"/>
              </a:rPr>
              <a:t>mexico’s</a:t>
            </a:r>
            <a:r>
              <a:rPr lang="en-US" sz="3200" dirty="0">
                <a:latin typeface="+mn-lt"/>
              </a:rPr>
              <a:t> central plateau important to the region?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29" y="1403803"/>
            <a:ext cx="6302270" cy="4169683"/>
          </a:xfrm>
          <a:prstGeom prst="rect">
            <a:avLst/>
          </a:prstGeom>
          <a:noFill/>
        </p:spPr>
      </p:pic>
      <p:pic>
        <p:nvPicPr>
          <p:cNvPr id="1028" name="Picture 4" descr="Image result for mexico city neighborhoo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821" y="723219"/>
            <a:ext cx="4662918" cy="2629581"/>
          </a:xfrm>
          <a:prstGeom prst="rect">
            <a:avLst/>
          </a:prstGeom>
          <a:noFill/>
        </p:spPr>
      </p:pic>
      <p:pic>
        <p:nvPicPr>
          <p:cNvPr id="1030" name="Picture 6" descr="Image result for mexico city neighborhoo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9028" y="3498244"/>
            <a:ext cx="3983718" cy="265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84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86" y="5744029"/>
            <a:ext cx="4078515" cy="8744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Hydroelectricity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2" y="0"/>
            <a:ext cx="10871199" cy="9579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One of the uses of rivers in Central America is to produce what?</a:t>
            </a:r>
            <a:endParaRPr lang="en-US" sz="3200" b="1" dirty="0"/>
          </a:p>
        </p:txBody>
      </p:sp>
      <p:pic>
        <p:nvPicPr>
          <p:cNvPr id="24578" name="Picture 2" descr="Image result for hydroelectri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143" y="890361"/>
            <a:ext cx="7973332" cy="487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92800"/>
            <a:ext cx="12192000" cy="96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Mountains</a:t>
            </a:r>
            <a:r>
              <a:rPr lang="en-US" sz="4400" dirty="0"/>
              <a:t>, </a:t>
            </a:r>
            <a:r>
              <a:rPr lang="en-US" sz="4400" dirty="0" smtClean="0"/>
              <a:t>Volcanoes</a:t>
            </a:r>
            <a:r>
              <a:rPr lang="en-US" sz="4400" dirty="0"/>
              <a:t>, and </a:t>
            </a:r>
            <a:r>
              <a:rPr lang="en-US" sz="4400" dirty="0" smtClean="0"/>
              <a:t>Coastal Plains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8" y="0"/>
            <a:ext cx="10541000" cy="11153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Central America has multiple landforms, they are……?</a:t>
            </a:r>
            <a:endParaRPr lang="en-US" sz="3200" dirty="0"/>
          </a:p>
        </p:txBody>
      </p:sp>
      <p:pic>
        <p:nvPicPr>
          <p:cNvPr id="25602" name="Picture 2" descr="Image result for volcano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32" y="1553028"/>
            <a:ext cx="5248367" cy="3280229"/>
          </a:xfrm>
          <a:prstGeom prst="rect">
            <a:avLst/>
          </a:prstGeom>
          <a:noFill/>
        </p:spPr>
      </p:pic>
      <p:pic>
        <p:nvPicPr>
          <p:cNvPr id="25604" name="Picture 4" descr="Image result for mounta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1544" y="972458"/>
            <a:ext cx="6270169" cy="2351313"/>
          </a:xfrm>
          <a:prstGeom prst="rect">
            <a:avLst/>
          </a:prstGeom>
          <a:noFill/>
        </p:spPr>
      </p:pic>
      <p:pic>
        <p:nvPicPr>
          <p:cNvPr id="25606" name="Picture 6" descr="Image result for mexico's coastal pla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3587178"/>
            <a:ext cx="5983968" cy="2343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543" y="5983968"/>
            <a:ext cx="9481457" cy="874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/>
              <a:t>T</a:t>
            </a:r>
            <a:r>
              <a:rPr lang="en-US" sz="4400" dirty="0" smtClean="0"/>
              <a:t>he </a:t>
            </a:r>
            <a:r>
              <a:rPr lang="en-US" sz="4400" dirty="0"/>
              <a:t>skeletons of tiny sea animals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Some Caribbean islands are coral islands formed from what?</a:t>
            </a:r>
            <a:endParaRPr lang="en-US" dirty="0">
              <a:latin typeface="+mn-lt"/>
            </a:endParaRPr>
          </a:p>
        </p:txBody>
      </p:sp>
      <p:pic>
        <p:nvPicPr>
          <p:cNvPr id="26626" name="Picture 2" descr="Image result for coral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494" y="1194480"/>
            <a:ext cx="6434737" cy="4291920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771" y="661080"/>
            <a:ext cx="4122058" cy="2248917"/>
          </a:xfrm>
          <a:prstGeom prst="rect">
            <a:avLst/>
          </a:prstGeom>
          <a:noFill/>
        </p:spPr>
      </p:pic>
      <p:pic>
        <p:nvPicPr>
          <p:cNvPr id="26630" name="Picture 6" descr="Image result for tiny coral polyp montesso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28" y="3098800"/>
            <a:ext cx="3144553" cy="3563257"/>
          </a:xfrm>
          <a:prstGeom prst="rect">
            <a:avLst/>
          </a:prstGeom>
          <a:noFill/>
        </p:spPr>
      </p:pic>
      <p:pic>
        <p:nvPicPr>
          <p:cNvPr id="26632" name="Picture 8" descr="Image result for tiny coral polyp montesso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2876" y="2946400"/>
            <a:ext cx="1874928" cy="297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248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What factors affect climate in Latin America?</vt:lpstr>
      <vt:lpstr>Slide 3</vt:lpstr>
      <vt:lpstr>Slide 4</vt:lpstr>
      <vt:lpstr>Where is Latin America located?</vt:lpstr>
      <vt:lpstr>Why is mexico’s central plateau important to the region?</vt:lpstr>
      <vt:lpstr>One of the uses of rivers in Central America is to produce what?</vt:lpstr>
      <vt:lpstr>Central America has multiple landforms, they are……?</vt:lpstr>
      <vt:lpstr>Some Caribbean islands are coral islands formed from what?</vt:lpstr>
      <vt:lpstr>What is the Amazon River Basin home to?</vt:lpstr>
      <vt:lpstr>To reduce their reliance on one natural resource or crop, many Latin American countries have begun to do what?</vt:lpstr>
      <vt:lpstr>The drop in oil prices in the 1980’s probably helped to convince Venezuela to do what?</vt:lpstr>
      <vt:lpstr>Slide 13</vt:lpstr>
      <vt:lpstr>How are some Caribbean islands formed?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N. E. B. Wlson</dc:creator>
  <cp:lastModifiedBy>bwilson</cp:lastModifiedBy>
  <cp:revision>62</cp:revision>
  <dcterms:created xsi:type="dcterms:W3CDTF">2017-03-23T23:25:51Z</dcterms:created>
  <dcterms:modified xsi:type="dcterms:W3CDTF">2017-03-28T18:32:14Z</dcterms:modified>
</cp:coreProperties>
</file>