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C83D-4D0A-45C2-9BF9-B5D8E2A851E1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F5BA-9ED9-4879-9EC8-596407345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In which parts of the country do most of China’s 55 different minority groups live?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6088559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southern and western China</a:t>
            </a: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063340" cy="4951730"/>
          </a:xfrm>
          <a:prstGeom prst="rect">
            <a:avLst/>
          </a:prstGeom>
          <a:noFill/>
        </p:spPr>
      </p:pic>
      <p:pic>
        <p:nvPicPr>
          <p:cNvPr id="17412" name="Picture 4" descr="Image result for china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1820457" cy="129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543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two cities does the Silk Road connect?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0885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Antioch and </a:t>
            </a:r>
            <a:r>
              <a:rPr lang="en-US" sz="4400" dirty="0" err="1">
                <a:solidFill>
                  <a:prstClr val="black"/>
                </a:solidFill>
              </a:rPr>
              <a:t>Chang’an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9218" name="Picture 2" descr="Image result for the silk road map Antioch and Chang’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315200" cy="5492134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1676400" y="3124200"/>
            <a:ext cx="228600" cy="2286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934200" y="3352800"/>
            <a:ext cx="228600" cy="2286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Although both Japan and South Korea are developed countries, both nations have few of these, what are they?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4495800"/>
            <a:ext cx="3200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Mineral Resources.</a:t>
            </a:r>
          </a:p>
        </p:txBody>
      </p:sp>
      <p:pic>
        <p:nvPicPr>
          <p:cNvPr id="8194" name="Picture 2" descr="Image result for mineral re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758835" cy="2466976"/>
          </a:xfrm>
          <a:prstGeom prst="rect">
            <a:avLst/>
          </a:prstGeom>
          <a:noFill/>
        </p:spPr>
      </p:pic>
      <p:pic>
        <p:nvPicPr>
          <p:cNvPr id="8196" name="Picture 4" descr="Image result for mineral resou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42" y="4419600"/>
            <a:ext cx="3008358" cy="2032993"/>
          </a:xfrm>
          <a:prstGeom prst="rect">
            <a:avLst/>
          </a:prstGeom>
          <a:noFill/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4959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Which country takes up most of the territory of East Asia?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562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Fine</a:t>
            </a:r>
            <a:r>
              <a:rPr lang="en-US" sz="4400" dirty="0">
                <a:solidFill>
                  <a:prstClr val="black"/>
                </a:solidFill>
              </a:rPr>
              <a:t> China</a:t>
            </a:r>
          </a:p>
        </p:txBody>
      </p:sp>
      <p:pic>
        <p:nvPicPr>
          <p:cNvPr id="7170" name="Picture 2" descr="Image result for fine 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3293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Two thirds of China’s land is made up of high mountains and what other land form/s?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76950" cy="4210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4876800"/>
            <a:ext cx="6096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953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Plateaus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426" y="228600"/>
            <a:ext cx="7721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climate of East Asia is best described as?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Varied</a:t>
            </a: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3631096" cy="2438400"/>
          </a:xfrm>
          <a:prstGeom prst="rect">
            <a:avLst/>
          </a:prstGeom>
          <a:noFill/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4122635" cy="2590800"/>
          </a:xfrm>
          <a:prstGeom prst="rect">
            <a:avLst/>
          </a:prstGeom>
          <a:noFill/>
        </p:spPr>
      </p:pic>
      <p:pic>
        <p:nvPicPr>
          <p:cNvPr id="5128" name="Picture 8" descr="Image result for hot weather in east as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838200"/>
            <a:ext cx="3388204" cy="1905000"/>
          </a:xfrm>
          <a:prstGeom prst="rect">
            <a:avLst/>
          </a:prstGeom>
          <a:noFill/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92539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Why must the countries of East Asia farm all the available land?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In order to feed the area’s large population.</a:t>
            </a:r>
          </a:p>
        </p:txBody>
      </p:sp>
      <p:pic>
        <p:nvPicPr>
          <p:cNvPr id="59394" name="Picture 2" descr="Image result for chinese 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969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Huang River runs through a fertile region of East Asia called…?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36576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North China Plain.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657600" cy="5447488"/>
          </a:xfrm>
          <a:prstGeom prst="rect">
            <a:avLst/>
          </a:prstGeom>
          <a:noFill/>
        </p:spPr>
      </p:pic>
      <p:pic>
        <p:nvPicPr>
          <p:cNvPr id="4" name="Picture 2" descr="Image result for no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1637095" cy="1447800"/>
          </a:xfrm>
          <a:prstGeom prst="rect">
            <a:avLst/>
          </a:prstGeom>
          <a:noFill/>
        </p:spPr>
      </p:pic>
      <p:pic>
        <p:nvPicPr>
          <p:cNvPr id="3076" name="Picture 4" descr="Image result for 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362200"/>
            <a:ext cx="612140" cy="609600"/>
          </a:xfrm>
          <a:prstGeom prst="rect">
            <a:avLst/>
          </a:prstGeom>
          <a:noFill/>
        </p:spPr>
      </p:pic>
      <p:pic>
        <p:nvPicPr>
          <p:cNvPr id="7" name="Picture 4" descr="Image result for 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48200"/>
            <a:ext cx="612140" cy="609600"/>
          </a:xfrm>
          <a:prstGeom prst="rect">
            <a:avLst/>
          </a:prstGeom>
          <a:noFill/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819400"/>
            <a:ext cx="2590800" cy="1635083"/>
          </a:xfrm>
          <a:prstGeom prst="rect">
            <a:avLst/>
          </a:prstGeom>
          <a:noFill/>
        </p:spPr>
      </p:pic>
      <p:pic>
        <p:nvPicPr>
          <p:cNvPr id="3080" name="Picture 8" descr="Image result for pl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3759" y="5029200"/>
            <a:ext cx="268024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14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410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Yellow Sea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Korean peninsula extends south into what body of water?</a:t>
            </a:r>
          </a:p>
        </p:txBody>
      </p:sp>
      <p:pic>
        <p:nvPicPr>
          <p:cNvPr id="57346" name="Picture 2" descr="Image result for yellow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6004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Unlike the other countries of East Asia, China and Mongolia have wide plains and what other land form/s?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60885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Plateaus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In which parts of the country do most of China’s 55 different minority groups live?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6088559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southern and western China</a:t>
            </a:r>
          </a:p>
        </p:txBody>
      </p:sp>
      <p:pic>
        <p:nvPicPr>
          <p:cNvPr id="64514" name="Picture 2" descr="Image result for china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03525"/>
            <a:ext cx="5638800" cy="4744562"/>
          </a:xfrm>
          <a:prstGeom prst="rect">
            <a:avLst/>
          </a:prstGeom>
          <a:noFill/>
        </p:spPr>
      </p:pic>
      <p:pic>
        <p:nvPicPr>
          <p:cNvPr id="64516" name="Picture 4" descr="Image result for comp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2257425" cy="225742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048000" y="1828800"/>
            <a:ext cx="3810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8600" y="2819400"/>
            <a:ext cx="3810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943600"/>
            <a:ext cx="6288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to keep the country united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Why did Japanese leaders keep their country isolated from the outside world for many hundreds of years?</a:t>
            </a: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4178710" cy="3886200"/>
          </a:xfrm>
          <a:prstGeom prst="rect">
            <a:avLst/>
          </a:prstGeom>
          <a:noFill/>
        </p:spPr>
      </p:pic>
      <p:pic>
        <p:nvPicPr>
          <p:cNvPr id="16390" name="Picture 6" descr="Image result for ja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3251084" cy="2209800"/>
          </a:xfrm>
          <a:prstGeom prst="rect">
            <a:avLst/>
          </a:prstGeom>
          <a:noFill/>
        </p:spPr>
      </p:pic>
      <p:pic>
        <p:nvPicPr>
          <p:cNvPr id="16392" name="Picture 8" descr="Image result for japanese flag 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971800"/>
            <a:ext cx="195459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Which statement best describes the populations of the Koreas and Japan?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5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populations of both countries are homogeneous.</a:t>
            </a: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810000" cy="240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Image result for homogene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999" y="1295401"/>
            <a:ext cx="3793066" cy="2133600"/>
          </a:xfrm>
          <a:prstGeom prst="rect">
            <a:avLst/>
          </a:prstGeom>
          <a:noFill/>
        </p:spPr>
      </p:pic>
      <p:pic>
        <p:nvPicPr>
          <p:cNvPr id="15366" name="Picture 6" descr="Image result for homogeneo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81400"/>
            <a:ext cx="4038600" cy="17817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4495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Japanese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4495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Koreans</a:t>
            </a:r>
          </a:p>
        </p:txBody>
      </p:sp>
      <p:pic>
        <p:nvPicPr>
          <p:cNvPr id="15372" name="Picture 12" descr="Image result for korean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810000"/>
            <a:ext cx="1625964" cy="1476376"/>
          </a:xfrm>
          <a:prstGeom prst="rect">
            <a:avLst/>
          </a:prstGeom>
          <a:noFill/>
        </p:spPr>
      </p:pic>
      <p:pic>
        <p:nvPicPr>
          <p:cNvPr id="15374" name="Picture 14" descr="Image result for japan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810001"/>
            <a:ext cx="1676400" cy="152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Most people in China can trace their ancestry to which ethnic group?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60885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Han</a:t>
            </a: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657600" cy="4798601"/>
          </a:xfrm>
          <a:prstGeom prst="rect">
            <a:avLst/>
          </a:prstGeom>
          <a:noFill/>
        </p:spPr>
      </p:pic>
      <p:pic>
        <p:nvPicPr>
          <p:cNvPr id="14340" name="Picture 4" descr="Image result for han dynas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402702" cy="1600200"/>
          </a:xfrm>
          <a:prstGeom prst="rect">
            <a:avLst/>
          </a:prstGeom>
          <a:noFill/>
        </p:spPr>
      </p:pic>
      <p:pic>
        <p:nvPicPr>
          <p:cNvPr id="14342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605" y="685800"/>
            <a:ext cx="259528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is the most modern of the East Asian countries?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4038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Japan</a:t>
            </a:r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85800"/>
            <a:ext cx="5715000" cy="5715000"/>
          </a:xfrm>
          <a:prstGeom prst="rect">
            <a:avLst/>
          </a:prstGeom>
          <a:noFill/>
        </p:spPr>
      </p:pic>
      <p:pic>
        <p:nvPicPr>
          <p:cNvPr id="13318" name="Picture 6" descr="Image result for official japan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3103357" cy="206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935" y="381000"/>
            <a:ext cx="5855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How is Chinese history described?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819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Dynasties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425263" cy="2795588"/>
          </a:xfrm>
          <a:prstGeom prst="rect">
            <a:avLst/>
          </a:prstGeom>
          <a:noFill/>
        </p:spPr>
      </p:pic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451428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75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event sparked the Korean War in 1950?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North Korea invaded South Korea.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</a:t>
            </a:r>
            <a:r>
              <a:rPr lang="en-US" sz="4400" dirty="0" err="1">
                <a:solidFill>
                  <a:prstClr val="black"/>
                </a:solidFill>
              </a:rPr>
              <a:t>gov’t</a:t>
            </a:r>
            <a:r>
              <a:rPr lang="en-US" sz="4400" dirty="0">
                <a:solidFill>
                  <a:prstClr val="black"/>
                </a:solidFill>
              </a:rPr>
              <a:t> created farm communes.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When the communist government came to power in China in 1949, what major changes did it make in the Chinese way of life?</a:t>
            </a:r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311753" cy="2209800"/>
          </a:xfrm>
          <a:prstGeom prst="rect">
            <a:avLst/>
          </a:prstGeom>
          <a:noFill/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3733800" cy="2581472"/>
          </a:xfrm>
          <a:prstGeom prst="rect">
            <a:avLst/>
          </a:prstGeom>
          <a:noFill/>
        </p:spPr>
      </p:pic>
      <p:pic>
        <p:nvPicPr>
          <p:cNvPr id="10250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1061" y="1905000"/>
            <a:ext cx="5132939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319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3</cp:revision>
  <dcterms:created xsi:type="dcterms:W3CDTF">2017-03-22T13:39:42Z</dcterms:created>
  <dcterms:modified xsi:type="dcterms:W3CDTF">2017-03-22T13:46:22Z</dcterms:modified>
</cp:coreProperties>
</file>