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2CDA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96" y="-3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82A3F-2E86-4542-AAD0-F8123CEF7B8A}" type="datetimeFigureOut">
              <a:rPr lang="en-US" smtClean="0"/>
              <a:pPr/>
              <a:t>3/31/2017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FA4CB-3F85-4B7B-A637-8FC0E9159A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82A3F-2E86-4542-AAD0-F8123CEF7B8A}" type="datetimeFigureOut">
              <a:rPr lang="en-US" smtClean="0"/>
              <a:pPr/>
              <a:t>3/31/2017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FA4CB-3F85-4B7B-A637-8FC0E9159A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82A3F-2E86-4542-AAD0-F8123CEF7B8A}" type="datetimeFigureOut">
              <a:rPr lang="en-US" smtClean="0"/>
              <a:pPr/>
              <a:t>3/31/2017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FA4CB-3F85-4B7B-A637-8FC0E9159A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82A3F-2E86-4542-AAD0-F8123CEF7B8A}" type="datetimeFigureOut">
              <a:rPr lang="en-US" smtClean="0"/>
              <a:pPr/>
              <a:t>3/31/2017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FA4CB-3F85-4B7B-A637-8FC0E9159A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82A3F-2E86-4542-AAD0-F8123CEF7B8A}" type="datetimeFigureOut">
              <a:rPr lang="en-US" smtClean="0"/>
              <a:pPr/>
              <a:t>3/31/2017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FA4CB-3F85-4B7B-A637-8FC0E9159A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82A3F-2E86-4542-AAD0-F8123CEF7B8A}" type="datetimeFigureOut">
              <a:rPr lang="en-US" smtClean="0"/>
              <a:pPr/>
              <a:t>3/31/2017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FA4CB-3F85-4B7B-A637-8FC0E9159A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82A3F-2E86-4542-AAD0-F8123CEF7B8A}" type="datetimeFigureOut">
              <a:rPr lang="en-US" smtClean="0"/>
              <a:pPr/>
              <a:t>3/31/2017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FA4CB-3F85-4B7B-A637-8FC0E9159A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82A3F-2E86-4542-AAD0-F8123CEF7B8A}" type="datetimeFigureOut">
              <a:rPr lang="en-US" smtClean="0"/>
              <a:pPr/>
              <a:t>3/31/2017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FA4CB-3F85-4B7B-A637-8FC0E9159A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82A3F-2E86-4542-AAD0-F8123CEF7B8A}" type="datetimeFigureOut">
              <a:rPr lang="en-US" smtClean="0"/>
              <a:pPr/>
              <a:t>3/31/2017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FA4CB-3F85-4B7B-A637-8FC0E9159A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82A3F-2E86-4542-AAD0-F8123CEF7B8A}" type="datetimeFigureOut">
              <a:rPr lang="en-US" smtClean="0"/>
              <a:pPr/>
              <a:t>3/31/2017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FA4CB-3F85-4B7B-A637-8FC0E9159A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82A3F-2E86-4542-AAD0-F8123CEF7B8A}" type="datetimeFigureOut">
              <a:rPr lang="en-US" smtClean="0"/>
              <a:pPr/>
              <a:t>3/31/2017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FA4CB-3F85-4B7B-A637-8FC0E9159A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B82A3F-2E86-4542-AAD0-F8123CEF7B8A}" type="datetimeFigureOut">
              <a:rPr lang="en-US" smtClean="0"/>
              <a:pPr/>
              <a:t>3/31/2017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EFA4CB-3F85-4B7B-A637-8FC0E9159AF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3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png"/><Relationship Id="rId4" Type="http://schemas.openxmlformats.org/officeDocument/2006/relationships/image" Target="../media/image4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7" Type="http://schemas.openxmlformats.org/officeDocument/2006/relationships/image" Target="../media/image57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7" Type="http://schemas.openxmlformats.org/officeDocument/2006/relationships/image" Target="../media/image63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jpeg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6000" r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/>
              <a:t>Money </a:t>
            </a:r>
            <a:r>
              <a:rPr lang="en-US" sz="3200" dirty="0"/>
              <a:t>given by a government to assist a private </a:t>
            </a:r>
            <a:r>
              <a:rPr lang="en-US" sz="3200" dirty="0" smtClean="0"/>
              <a:t>company is called….?</a:t>
            </a:r>
            <a:endParaRPr lang="en-US" sz="3200" dirty="0"/>
          </a:p>
        </p:txBody>
      </p:sp>
      <p:sp>
        <p:nvSpPr>
          <p:cNvPr id="3" name="Rectangle 2"/>
          <p:cNvSpPr/>
          <p:nvPr/>
        </p:nvSpPr>
        <p:spPr>
          <a:xfrm>
            <a:off x="3505200" y="5943600"/>
            <a:ext cx="193719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/>
              <a:t>Subsidy</a:t>
            </a:r>
            <a:endParaRPr lang="en-US" sz="4400" dirty="0"/>
          </a:p>
        </p:txBody>
      </p:sp>
      <p:sp>
        <p:nvSpPr>
          <p:cNvPr id="10242" name="AutoShape 2" descr="Image result for sub sandwic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48" name="Picture 8" descr="Image result for sub sandwic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371600"/>
            <a:ext cx="3857515" cy="2438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50" name="Picture 10" descr="Image result for +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99806" y="2667000"/>
            <a:ext cx="815773" cy="838200"/>
          </a:xfrm>
          <a:prstGeom prst="rect">
            <a:avLst/>
          </a:prstGeom>
          <a:noFill/>
        </p:spPr>
      </p:pic>
      <p:pic>
        <p:nvPicPr>
          <p:cNvPr id="10254" name="Picture 14" descr="Related imag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43400" y="3657600"/>
            <a:ext cx="4572000" cy="2133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0"/>
            <a:ext cx="8077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/>
              <a:t>What is the economy of North Korea based on?</a:t>
            </a: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676400" y="5867400"/>
            <a:ext cx="5636479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Government ownership.</a:t>
            </a:r>
            <a:endParaRPr kumimoji="0" lang="en-US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Image result for ownershi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981200"/>
            <a:ext cx="5867400" cy="3866417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2743200" y="3048000"/>
            <a:ext cx="34290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North Korean </a:t>
            </a:r>
            <a:r>
              <a:rPr lang="en-US" dirty="0" err="1" smtClean="0"/>
              <a:t>Gov’t</a:t>
            </a:r>
            <a:endParaRPr lang="en-US" dirty="0"/>
          </a:p>
        </p:txBody>
      </p:sp>
      <p:pic>
        <p:nvPicPr>
          <p:cNvPr id="1028" name="Picture 4" descr="Related 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609600"/>
            <a:ext cx="1525649" cy="1905000"/>
          </a:xfrm>
          <a:prstGeom prst="rect">
            <a:avLst/>
          </a:prstGeom>
          <a:noFill/>
        </p:spPr>
      </p:pic>
      <p:pic>
        <p:nvPicPr>
          <p:cNvPr id="1030" name="Picture 6" descr="Image result for econom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0" y="685800"/>
            <a:ext cx="1596177" cy="17708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4000" r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71600" y="0"/>
            <a:ext cx="667997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 smtClean="0"/>
              <a:t>Why does the demilitarized zone exist?</a:t>
            </a:r>
            <a:endParaRPr lang="en-US" sz="3200" dirty="0"/>
          </a:p>
        </p:txBody>
      </p:sp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0" y="5534561"/>
            <a:ext cx="9144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because no peace treaty was signed to end the Korean War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2771" name="Picture 3" descr="Image result for no peac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609600"/>
            <a:ext cx="6049929" cy="5105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276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6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1785340" y="6016080"/>
            <a:ext cx="5573322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To create a new society.</a:t>
            </a:r>
            <a:endParaRPr kumimoji="0" lang="en-US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/>
              <a:t>What was the aim of Mao </a:t>
            </a:r>
            <a:r>
              <a:rPr lang="en-US" sz="2400" dirty="0" err="1" smtClean="0"/>
              <a:t>Zedong’s</a:t>
            </a:r>
            <a:r>
              <a:rPr lang="en-US" sz="2400" dirty="0" smtClean="0"/>
              <a:t> Cultural Revolution policy?</a:t>
            </a:r>
            <a:endParaRPr lang="en-US" sz="2400" dirty="0"/>
          </a:p>
        </p:txBody>
      </p:sp>
      <p:pic>
        <p:nvPicPr>
          <p:cNvPr id="31751" name="Picture 7" descr="Related 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3196828"/>
            <a:ext cx="3733800" cy="2975372"/>
          </a:xfrm>
          <a:prstGeom prst="rect">
            <a:avLst/>
          </a:prstGeom>
          <a:noFill/>
        </p:spPr>
      </p:pic>
      <p:pic>
        <p:nvPicPr>
          <p:cNvPr id="31753" name="Picture 9" descr="Related imag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81129" y="457200"/>
            <a:ext cx="6091221" cy="2590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174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/>
              <a:t>Where did the Chinese Nationalists establish the Republic of China?</a:t>
            </a:r>
            <a:endParaRPr lang="en-US" sz="3200" dirty="0"/>
          </a:p>
        </p:txBody>
      </p:sp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3581400" y="5867400"/>
            <a:ext cx="183646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Taiwan</a:t>
            </a:r>
            <a:endParaRPr kumimoji="0" lang="en-US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25" name="AutoShape 5" descr="Image result for ti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27" name="AutoShape 7" descr="Image result for ti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33" name="Picture 13" descr="Image result for wa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524000"/>
            <a:ext cx="3657600" cy="3539614"/>
          </a:xfrm>
          <a:prstGeom prst="rect">
            <a:avLst/>
          </a:prstGeom>
          <a:noFill/>
        </p:spPr>
      </p:pic>
      <p:pic>
        <p:nvPicPr>
          <p:cNvPr id="30735" name="Picture 15" descr="Image result for ti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1" y="1676401"/>
            <a:ext cx="2384886" cy="3581400"/>
          </a:xfrm>
          <a:prstGeom prst="rect">
            <a:avLst/>
          </a:prstGeom>
          <a:noFill/>
        </p:spPr>
      </p:pic>
      <p:pic>
        <p:nvPicPr>
          <p:cNvPr id="11" name="Picture 10" descr="Image result for +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33800" y="3048000"/>
            <a:ext cx="815773" cy="838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072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609600" y="6088559"/>
            <a:ext cx="7813357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production in farms and factories.</a:t>
            </a:r>
            <a:endParaRPr kumimoji="0" lang="en-US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/>
              <a:t>In the 1950s, the communist government in China began a policy called the “Great Leap Forward” in order to increase what?</a:t>
            </a:r>
            <a:endParaRPr lang="en-US" sz="3200" dirty="0"/>
          </a:p>
        </p:txBody>
      </p:sp>
      <p:pic>
        <p:nvPicPr>
          <p:cNvPr id="29699" name="Picture 3" descr="Image result for huge harves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1524000"/>
            <a:ext cx="2705100" cy="1803400"/>
          </a:xfrm>
          <a:prstGeom prst="rect">
            <a:avLst/>
          </a:prstGeom>
          <a:noFill/>
        </p:spPr>
      </p:pic>
      <p:pic>
        <p:nvPicPr>
          <p:cNvPr id="29701" name="Picture 5" descr="Image result for huge harves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581400"/>
            <a:ext cx="4114800" cy="2744540"/>
          </a:xfrm>
          <a:prstGeom prst="rect">
            <a:avLst/>
          </a:prstGeom>
          <a:noFill/>
        </p:spPr>
      </p:pic>
      <p:pic>
        <p:nvPicPr>
          <p:cNvPr id="29703" name="Picture 7" descr="Image result for chinese factorie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164" y="3505200"/>
            <a:ext cx="3883426" cy="2590800"/>
          </a:xfrm>
          <a:prstGeom prst="rect">
            <a:avLst/>
          </a:prstGeom>
          <a:noFill/>
        </p:spPr>
      </p:pic>
      <p:pic>
        <p:nvPicPr>
          <p:cNvPr id="29705" name="Picture 9" descr="Image result for chinese factorie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1447800"/>
            <a:ext cx="5060950" cy="20149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969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92374" y="0"/>
            <a:ext cx="80445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 smtClean="0"/>
              <a:t>Why doesn’t Japan have a growing labor force?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0" y="5411450"/>
            <a:ext cx="914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Because of low birth rates, an aging population and limited immigration.</a:t>
            </a:r>
            <a:endParaRPr lang="en-US" sz="4400" dirty="0"/>
          </a:p>
        </p:txBody>
      </p:sp>
      <p:pic>
        <p:nvPicPr>
          <p:cNvPr id="28674" name="Picture 2" descr="Image result for nearly empty hospital nurser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85800"/>
            <a:ext cx="3352800" cy="2237435"/>
          </a:xfrm>
          <a:prstGeom prst="rect">
            <a:avLst/>
          </a:prstGeom>
          <a:noFill/>
        </p:spPr>
      </p:pic>
      <p:pic>
        <p:nvPicPr>
          <p:cNvPr id="28678" name="Picture 6" descr="Related imag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62200" y="2971800"/>
            <a:ext cx="4506156" cy="2533650"/>
          </a:xfrm>
          <a:prstGeom prst="rect">
            <a:avLst/>
          </a:prstGeom>
          <a:noFill/>
        </p:spPr>
      </p:pic>
      <p:pic>
        <p:nvPicPr>
          <p:cNvPr id="28680" name="Picture 8" descr="Image result for japan immigratio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57600" y="609600"/>
            <a:ext cx="5334000" cy="2247901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4724400" y="2514600"/>
            <a:ext cx="35052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Only 2 allowed this week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19200" y="914400"/>
            <a:ext cx="66752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 smtClean="0"/>
              <a:t>How did Japan help its economy grow?</a:t>
            </a:r>
            <a:endParaRPr lang="en-US" sz="3200" dirty="0"/>
          </a:p>
        </p:txBody>
      </p:sp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457200" y="4114800"/>
            <a:ext cx="748955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By improving existing products.</a:t>
            </a:r>
            <a:endParaRPr kumimoji="0" lang="en-US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764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4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2000" r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5411450"/>
            <a:ext cx="9144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 smtClean="0"/>
              <a:t>It has changed from an industrial to an agricultural economy.</a:t>
            </a:r>
            <a:endParaRPr lang="en-US" sz="4400" dirty="0"/>
          </a:p>
        </p:txBody>
      </p:sp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0" y="-16667"/>
            <a:ext cx="9144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114300" algn="r"/>
                <a:tab pos="0" algn="l"/>
              </a:tabLst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What has happened to South Korea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’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 economy since the end of World War II?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114300" algn="r"/>
                <a:tab pos="0" algn="l"/>
              </a:tabLst>
            </a:pP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6627" name="Picture 3" descr="Related 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1600200"/>
            <a:ext cx="3901440" cy="2438400"/>
          </a:xfrm>
          <a:prstGeom prst="rect">
            <a:avLst/>
          </a:prstGeom>
          <a:noFill/>
        </p:spPr>
      </p:pic>
      <p:pic>
        <p:nvPicPr>
          <p:cNvPr id="26629" name="Picture 5" descr="Image result for south korean industrial societ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758" y="1828800"/>
            <a:ext cx="4219742" cy="224790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895600" y="4114800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From 			To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solidFill>
                  <a:srgbClr val="FFFF00"/>
                </a:solidFill>
              </a:rPr>
              <a:t>What is the most important part of Japan’s economy today?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76481" y="5867400"/>
            <a:ext cx="515448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dirty="0" smtClean="0"/>
              <a:t>The service </a:t>
            </a:r>
            <a:r>
              <a:rPr lang="en-US" sz="4400" dirty="0" smtClean="0"/>
              <a:t>industries</a:t>
            </a:r>
            <a:endParaRPr lang="en-US" sz="4400" dirty="0"/>
          </a:p>
        </p:txBody>
      </p:sp>
      <p:pic>
        <p:nvPicPr>
          <p:cNvPr id="25602" name="Picture 2" descr="Image result for japanese waitres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685800"/>
            <a:ext cx="2135778" cy="2743200"/>
          </a:xfrm>
          <a:prstGeom prst="rect">
            <a:avLst/>
          </a:prstGeom>
          <a:noFill/>
        </p:spPr>
      </p:pic>
      <p:pic>
        <p:nvPicPr>
          <p:cNvPr id="25604" name="Picture 4" descr="Related imag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8400" y="939532"/>
            <a:ext cx="2667000" cy="1776133"/>
          </a:xfrm>
          <a:prstGeom prst="rect">
            <a:avLst/>
          </a:prstGeom>
          <a:noFill/>
        </p:spPr>
      </p:pic>
      <p:pic>
        <p:nvPicPr>
          <p:cNvPr id="25606" name="Picture 6" descr="Image result for japanese stewardes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86201" y="3544184"/>
            <a:ext cx="4191000" cy="2379931"/>
          </a:xfrm>
          <a:prstGeom prst="rect">
            <a:avLst/>
          </a:prstGeom>
          <a:noFill/>
        </p:spPr>
      </p:pic>
      <p:pic>
        <p:nvPicPr>
          <p:cNvPr id="25608" name="Picture 8" descr="Related imag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" y="3886200"/>
            <a:ext cx="3439443" cy="1927225"/>
          </a:xfrm>
          <a:prstGeom prst="rect">
            <a:avLst/>
          </a:prstGeom>
          <a:noFill/>
        </p:spPr>
      </p:pic>
      <p:pic>
        <p:nvPicPr>
          <p:cNvPr id="25610" name="Picture 10" descr="Related image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67000" y="1143000"/>
            <a:ext cx="3429000" cy="228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67000" y="5867400"/>
            <a:ext cx="417345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dirty="0" smtClean="0"/>
              <a:t>service industries</a:t>
            </a:r>
            <a:endParaRPr lang="en-US" sz="4400" dirty="0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/>
              <a:t>What part of Japan’s economy provides the most jobs today?</a:t>
            </a:r>
            <a:endParaRPr lang="en-US" sz="3200" dirty="0"/>
          </a:p>
        </p:txBody>
      </p:sp>
      <p:pic>
        <p:nvPicPr>
          <p:cNvPr id="24582" name="Picture 6" descr="Related 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838200"/>
            <a:ext cx="3470311" cy="2490788"/>
          </a:xfrm>
          <a:prstGeom prst="rect">
            <a:avLst/>
          </a:prstGeom>
          <a:noFill/>
        </p:spPr>
      </p:pic>
      <p:pic>
        <p:nvPicPr>
          <p:cNvPr id="24584" name="Picture 8" descr="Image result for japanese street market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810000"/>
            <a:ext cx="3324225" cy="2143125"/>
          </a:xfrm>
          <a:prstGeom prst="rect">
            <a:avLst/>
          </a:prstGeom>
          <a:noFill/>
        </p:spPr>
      </p:pic>
      <p:pic>
        <p:nvPicPr>
          <p:cNvPr id="24586" name="Picture 10" descr="Related imag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84738" y="1371600"/>
            <a:ext cx="2848821" cy="3276600"/>
          </a:xfrm>
          <a:prstGeom prst="rect">
            <a:avLst/>
          </a:prstGeom>
          <a:noFill/>
        </p:spPr>
      </p:pic>
      <p:pic>
        <p:nvPicPr>
          <p:cNvPr id="9" name="Picture 4" descr="Related imag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78709" y="3886200"/>
            <a:ext cx="3465291" cy="2209800"/>
          </a:xfrm>
          <a:prstGeom prst="rect">
            <a:avLst/>
          </a:prstGeom>
          <a:noFill/>
        </p:spPr>
      </p:pic>
      <p:pic>
        <p:nvPicPr>
          <p:cNvPr id="10" name="Picture 2" descr="Image result for japanese repair shop workers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8600" y="609600"/>
            <a:ext cx="3056620" cy="228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7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0" y="0"/>
            <a:ext cx="9144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114300" algn="r"/>
                <a:tab pos="0" algn="l"/>
              </a:tabLst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Groups of students who carried out Mao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Zedong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’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policies during the Cultural Revolution were called the……?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4600" y="5867400"/>
            <a:ext cx="3657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Red Guard</a:t>
            </a:r>
            <a:endParaRPr lang="en-US" sz="4400" dirty="0"/>
          </a:p>
        </p:txBody>
      </p:sp>
      <p:sp>
        <p:nvSpPr>
          <p:cNvPr id="9218" name="AutoShape 2" descr="Image result for guard rai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224" name="Picture 8" descr="Image result for guard rai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362200"/>
            <a:ext cx="3905250" cy="2599058"/>
          </a:xfrm>
          <a:prstGeom prst="rect">
            <a:avLst/>
          </a:prstGeom>
          <a:noFill/>
        </p:spPr>
      </p:pic>
      <p:pic>
        <p:nvPicPr>
          <p:cNvPr id="9226" name="Picture 10" descr="Image result for re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2133600"/>
            <a:ext cx="3048000" cy="3048000"/>
          </a:xfrm>
          <a:prstGeom prst="rect">
            <a:avLst/>
          </a:prstGeom>
          <a:noFill/>
        </p:spPr>
      </p:pic>
      <p:pic>
        <p:nvPicPr>
          <p:cNvPr id="9" name="Picture 10" descr="Image result for +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81400" y="3352800"/>
            <a:ext cx="815773" cy="838200"/>
          </a:xfrm>
          <a:prstGeom prst="rect">
            <a:avLst/>
          </a:prstGeom>
          <a:noFill/>
        </p:spPr>
      </p:pic>
      <p:sp>
        <p:nvSpPr>
          <p:cNvPr id="10" name="Down Arrow 9"/>
          <p:cNvSpPr/>
          <p:nvPr/>
        </p:nvSpPr>
        <p:spPr>
          <a:xfrm rot="14539822">
            <a:off x="5330273" y="3602975"/>
            <a:ext cx="457200" cy="1644728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324600" y="49530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…… </a:t>
            </a:r>
            <a:r>
              <a:rPr lang="en-US" strike="sngStrike" dirty="0" smtClean="0"/>
              <a:t>rail</a:t>
            </a:r>
            <a:endParaRPr lang="en-US" strike="sngStrik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48100" y="76200"/>
            <a:ext cx="433336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 smtClean="0"/>
              <a:t>To </a:t>
            </a:r>
            <a:r>
              <a:rPr lang="en-US" sz="3200" dirty="0"/>
              <a:t>add variety </a:t>
            </a:r>
            <a:r>
              <a:rPr lang="en-US" sz="3200" dirty="0" smtClean="0"/>
              <a:t>to is to….?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2362200" y="4800600"/>
            <a:ext cx="3352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Diversify</a:t>
            </a:r>
            <a:endParaRPr lang="en-US" sz="4400" dirty="0"/>
          </a:p>
        </p:txBody>
      </p:sp>
      <p:pic>
        <p:nvPicPr>
          <p:cNvPr id="8198" name="Picture 6" descr="Image result for animated diver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828800"/>
            <a:ext cx="2619375" cy="2333626"/>
          </a:xfrm>
          <a:prstGeom prst="rect">
            <a:avLst/>
          </a:prstGeom>
          <a:noFill/>
        </p:spPr>
      </p:pic>
      <p:pic>
        <p:nvPicPr>
          <p:cNvPr id="7" name="Picture 10" descr="Image result for +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6600" y="2895600"/>
            <a:ext cx="815773" cy="838200"/>
          </a:xfrm>
          <a:prstGeom prst="rect">
            <a:avLst/>
          </a:prstGeom>
          <a:noFill/>
        </p:spPr>
      </p:pic>
      <p:pic>
        <p:nvPicPr>
          <p:cNvPr id="8200" name="Picture 8" descr="Image result for sci fi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8200" y="1981200"/>
            <a:ext cx="4185743" cy="2057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/>
              <a:t>Under the ____ economic system, people can start private businesses and make a profit.</a:t>
            </a:r>
          </a:p>
        </p:txBody>
      </p:sp>
      <p:sp>
        <p:nvSpPr>
          <p:cNvPr id="3" name="Rectangle 2"/>
          <p:cNvSpPr/>
          <p:nvPr/>
        </p:nvSpPr>
        <p:spPr>
          <a:xfrm>
            <a:off x="3429000" y="5791200"/>
            <a:ext cx="368126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dirty="0" smtClean="0"/>
              <a:t>Free </a:t>
            </a:r>
            <a:r>
              <a:rPr lang="en-US" sz="4400" dirty="0"/>
              <a:t>enterprise</a:t>
            </a:r>
          </a:p>
        </p:txBody>
      </p:sp>
      <p:pic>
        <p:nvPicPr>
          <p:cNvPr id="7170" name="Picture 2" descr="Image result for to be fre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1143001"/>
            <a:ext cx="3048000" cy="1969062"/>
          </a:xfrm>
          <a:prstGeom prst="rect">
            <a:avLst/>
          </a:prstGeom>
          <a:noFill/>
        </p:spPr>
      </p:pic>
      <p:sp>
        <p:nvSpPr>
          <p:cNvPr id="7172" name="AutoShape 4" descr="Image result for enter symbol on keyboar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74" name="AutoShape 6" descr="Image result for enter symbol on keyboar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178" name="Picture 10" descr="Image result for blank keyboar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3810000"/>
            <a:ext cx="4788291" cy="1600200"/>
          </a:xfrm>
          <a:prstGeom prst="rect">
            <a:avLst/>
          </a:prstGeom>
          <a:noFill/>
        </p:spPr>
      </p:pic>
      <p:pic>
        <p:nvPicPr>
          <p:cNvPr id="7180" name="Picture 12" descr="Image result for enter symbol on keyboar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5800" y="4114800"/>
            <a:ext cx="623455" cy="685800"/>
          </a:xfrm>
          <a:prstGeom prst="rect">
            <a:avLst/>
          </a:prstGeom>
          <a:noFill/>
        </p:spPr>
      </p:pic>
      <p:pic>
        <p:nvPicPr>
          <p:cNvPr id="7186" name="Picture 18" descr="Image result for pr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15000" y="4038600"/>
            <a:ext cx="1219200" cy="1219200"/>
          </a:xfrm>
          <a:prstGeom prst="rect">
            <a:avLst/>
          </a:prstGeom>
          <a:noFill/>
        </p:spPr>
      </p:pic>
      <p:sp>
        <p:nvSpPr>
          <p:cNvPr id="7188" name="AutoShape 20" descr="Image result for ey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190" name="Picture 22" descr="Image result for eyes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34200" y="4191000"/>
            <a:ext cx="2097903" cy="931469"/>
          </a:xfrm>
          <a:prstGeom prst="rect">
            <a:avLst/>
          </a:prstGeom>
          <a:noFill/>
        </p:spPr>
      </p:pic>
      <p:sp>
        <p:nvSpPr>
          <p:cNvPr id="15" name="Down Arrow 14"/>
          <p:cNvSpPr/>
          <p:nvPr/>
        </p:nvSpPr>
        <p:spPr>
          <a:xfrm>
            <a:off x="4724400" y="3505200"/>
            <a:ext cx="304800" cy="99060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0" descr="Image result for +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257800" y="4495800"/>
            <a:ext cx="444967" cy="457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/>
              <a:t>North Korea faced a huge food shortage, or ____, in 1995.</a:t>
            </a:r>
          </a:p>
        </p:txBody>
      </p:sp>
      <p:sp>
        <p:nvSpPr>
          <p:cNvPr id="3" name="Rectangle 2"/>
          <p:cNvSpPr/>
          <p:nvPr/>
        </p:nvSpPr>
        <p:spPr>
          <a:xfrm>
            <a:off x="3392123" y="6096000"/>
            <a:ext cx="185749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dirty="0" smtClean="0"/>
              <a:t>Famine</a:t>
            </a:r>
            <a:endParaRPr lang="en-US" sz="4400" dirty="0"/>
          </a:p>
        </p:txBody>
      </p:sp>
      <p:pic>
        <p:nvPicPr>
          <p:cNvPr id="6146" name="Picture 2" descr="Image result for north korean famin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219200"/>
            <a:ext cx="2762250" cy="1555360"/>
          </a:xfrm>
          <a:prstGeom prst="rect">
            <a:avLst/>
          </a:prstGeom>
          <a:noFill/>
        </p:spPr>
      </p:pic>
      <p:pic>
        <p:nvPicPr>
          <p:cNvPr id="6148" name="Picture 4" descr="Image result for north korean famin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09800" y="3200400"/>
            <a:ext cx="4876800" cy="2627179"/>
          </a:xfrm>
          <a:prstGeom prst="rect">
            <a:avLst/>
          </a:prstGeom>
          <a:noFill/>
        </p:spPr>
      </p:pic>
      <p:pic>
        <p:nvPicPr>
          <p:cNvPr id="6150" name="Picture 6" descr="Image result for north korean famin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0" y="762000"/>
            <a:ext cx="3333750" cy="22098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/>
              <a:t>To overcome the ____, or shrinking economy, some Japanese companies began to lay off employees.</a:t>
            </a:r>
          </a:p>
        </p:txBody>
      </p:sp>
      <p:sp>
        <p:nvSpPr>
          <p:cNvPr id="3" name="Rectangle 2"/>
          <p:cNvSpPr/>
          <p:nvPr/>
        </p:nvSpPr>
        <p:spPr>
          <a:xfrm>
            <a:off x="3217492" y="6096000"/>
            <a:ext cx="244778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dirty="0" smtClean="0"/>
              <a:t>Recession</a:t>
            </a:r>
            <a:endParaRPr lang="en-US" sz="4400" dirty="0"/>
          </a:p>
        </p:txBody>
      </p:sp>
      <p:pic>
        <p:nvPicPr>
          <p:cNvPr id="5122" name="Picture 2" descr="Image result for recess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219200"/>
            <a:ext cx="7376160" cy="4610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/>
              <a:t>The border between the two Koreas runs through the ____, an area in which no weapons are </a:t>
            </a:r>
            <a:r>
              <a:rPr lang="en-US" sz="3200" dirty="0" smtClean="0"/>
              <a:t>allowed.</a:t>
            </a:r>
            <a:endParaRPr lang="en-US" sz="3200" dirty="0"/>
          </a:p>
        </p:txBody>
      </p:sp>
      <p:sp>
        <p:nvSpPr>
          <p:cNvPr id="3" name="Rectangle 2"/>
          <p:cNvSpPr/>
          <p:nvPr/>
        </p:nvSpPr>
        <p:spPr>
          <a:xfrm>
            <a:off x="2022058" y="6019800"/>
            <a:ext cx="443435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dirty="0" smtClean="0"/>
              <a:t>Demilitarized </a:t>
            </a:r>
            <a:r>
              <a:rPr lang="en-US" sz="4400" dirty="0"/>
              <a:t>zone</a:t>
            </a:r>
          </a:p>
        </p:txBody>
      </p:sp>
      <p:pic>
        <p:nvPicPr>
          <p:cNvPr id="4098" name="Picture 2" descr="Image result for demilitarized zo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143000"/>
            <a:ext cx="6379956" cy="50292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524000" y="2362200"/>
            <a:ext cx="1905000" cy="457200"/>
          </a:xfrm>
          <a:prstGeom prst="rect">
            <a:avLst/>
          </a:prstGeom>
          <a:solidFill>
            <a:srgbClr val="D2CDAE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70C0"/>
                </a:solidFill>
              </a:rPr>
              <a:t>No Weapons Here Please!</a:t>
            </a:r>
            <a:endParaRPr lang="en-US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/>
              <a:t>The “Great Leap Forward” was a ____, or extreme, program intended to increase output from farms and factories.</a:t>
            </a:r>
          </a:p>
        </p:txBody>
      </p:sp>
      <p:sp>
        <p:nvSpPr>
          <p:cNvPr id="3" name="Rectangle 2"/>
          <p:cNvSpPr/>
          <p:nvPr/>
        </p:nvSpPr>
        <p:spPr>
          <a:xfrm>
            <a:off x="228600" y="4343400"/>
            <a:ext cx="182306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dirty="0" smtClean="0"/>
              <a:t>Radical</a:t>
            </a:r>
            <a:endParaRPr lang="en-US" sz="4400" dirty="0"/>
          </a:p>
        </p:txBody>
      </p:sp>
      <p:pic>
        <p:nvPicPr>
          <p:cNvPr id="3074" name="Picture 2" descr="Image result for the great leap forward pictur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219200"/>
            <a:ext cx="3431145" cy="2286000"/>
          </a:xfrm>
          <a:prstGeom prst="rect">
            <a:avLst/>
          </a:prstGeom>
          <a:noFill/>
        </p:spPr>
      </p:pic>
      <p:pic>
        <p:nvPicPr>
          <p:cNvPr id="3076" name="Picture 4" descr="Image result for the great leap forward pictur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9058" y="990600"/>
            <a:ext cx="3564941" cy="2590800"/>
          </a:xfrm>
          <a:prstGeom prst="rect">
            <a:avLst/>
          </a:prstGeom>
          <a:noFill/>
        </p:spPr>
      </p:pic>
      <p:pic>
        <p:nvPicPr>
          <p:cNvPr id="3078" name="Picture 6" descr="Image result for the great leap forward picture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62200" y="3733800"/>
            <a:ext cx="3974467" cy="2823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/>
              <a:t>A main reason Japan became a prosperous industrial nation was its ability to do what?</a:t>
            </a:r>
          </a:p>
        </p:txBody>
      </p:sp>
      <p:sp>
        <p:nvSpPr>
          <p:cNvPr id="3" name="Rectangle 2"/>
          <p:cNvSpPr/>
          <p:nvPr/>
        </p:nvSpPr>
        <p:spPr>
          <a:xfrm>
            <a:off x="2514600" y="5867400"/>
            <a:ext cx="624138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dirty="0"/>
              <a:t>improve existing products.</a:t>
            </a:r>
          </a:p>
        </p:txBody>
      </p:sp>
      <p:pic>
        <p:nvPicPr>
          <p:cNvPr id="2050" name="Picture 2" descr="Image result for 1920 car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09800"/>
            <a:ext cx="3144252" cy="2133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6" name="Picture 8" descr="Related 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2133600"/>
            <a:ext cx="3557195" cy="2362200"/>
          </a:xfrm>
          <a:prstGeom prst="rect">
            <a:avLst/>
          </a:prstGeom>
          <a:noFill/>
        </p:spPr>
      </p:pic>
      <p:sp>
        <p:nvSpPr>
          <p:cNvPr id="8" name="Curved Down Arrow 7"/>
          <p:cNvSpPr/>
          <p:nvPr/>
        </p:nvSpPr>
        <p:spPr>
          <a:xfrm rot="582526">
            <a:off x="1809512" y="1450384"/>
            <a:ext cx="2819400" cy="914400"/>
          </a:xfrm>
          <a:prstGeom prst="curvedDownArrow">
            <a:avLst>
              <a:gd name="adj1" fmla="val 25000"/>
              <a:gd name="adj2" fmla="val 5840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Curved Down Arrow 8"/>
          <p:cNvSpPr/>
          <p:nvPr/>
        </p:nvSpPr>
        <p:spPr>
          <a:xfrm>
            <a:off x="4724400" y="1143000"/>
            <a:ext cx="2895600" cy="91440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14600" y="17526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Goes In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638800" y="14478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Comes Out</a:t>
            </a:r>
            <a:endParaRPr lang="en-US" dirty="0"/>
          </a:p>
        </p:txBody>
      </p:sp>
      <p:pic>
        <p:nvPicPr>
          <p:cNvPr id="4" name="Picture 2" descr="Image result for japan map without backgroun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1905000"/>
            <a:ext cx="4362509" cy="5257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775</TotalTime>
  <Words>354</Words>
  <Application>Microsoft Office PowerPoint</Application>
  <PresentationFormat>On-screen Show (4:3)</PresentationFormat>
  <Paragraphs>45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Company>Lake Shore Public Schools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bwilson</dc:creator>
  <cp:lastModifiedBy>bwilson</cp:lastModifiedBy>
  <cp:revision>74</cp:revision>
  <dcterms:created xsi:type="dcterms:W3CDTF">2017-03-30T12:58:42Z</dcterms:created>
  <dcterms:modified xsi:type="dcterms:W3CDTF">2017-03-31T19:13:12Z</dcterms:modified>
</cp:coreProperties>
</file>