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1" r:id="rId5"/>
    <p:sldId id="257" r:id="rId6"/>
    <p:sldId id="262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94E44-4177-4590-9AD1-C75552120035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6E5E-1A95-45CF-85FA-B37F85CCE3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8925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7170" name="Picture 2" descr="Image result for examples of newton's 1st law in real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239000" cy="5311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3074" name="Picture 2" descr="Image result for tee ball 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667000" cy="1905000"/>
          </a:xfrm>
          <a:prstGeom prst="rect">
            <a:avLst/>
          </a:prstGeom>
          <a:noFill/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2224976" cy="2971800"/>
          </a:xfrm>
          <a:prstGeom prst="rect">
            <a:avLst/>
          </a:prstGeom>
          <a:noFill/>
        </p:spPr>
      </p:pic>
      <p:pic>
        <p:nvPicPr>
          <p:cNvPr id="3078" name="Picture 6" descr="Image result for tee ball 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114800"/>
            <a:ext cx="1920240" cy="2057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9906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object will remain at rest or in motion, unless acted upon by an unbalanced force.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211669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ball is the object, while the bat carries the unbalanced force acting upon the ball</a:t>
            </a:r>
            <a:endParaRPr lang="en-US" dirty="0"/>
          </a:p>
        </p:txBody>
      </p:sp>
      <p:pic>
        <p:nvPicPr>
          <p:cNvPr id="9218" name="Picture 2" descr="Image result for examples of newton's 1st law in real lif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371600"/>
            <a:ext cx="28384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8194" name="Picture 2" descr="Image result for examples of newton's 1st law in everyday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5122" name="Picture 2" descr="Image result for examples of newton's 2nd l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4" name="Picture 8" descr="Image result for examples of newton's 2nd l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5011268" cy="3042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4100" name="Picture 4" descr="Image result for examples of newton's 2nd l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81200"/>
            <a:ext cx="5281314" cy="3209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9530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1026" name="Picture 2" descr="Image result for examples of newton's 3rd law 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2857500" cy="1571626"/>
          </a:xfrm>
          <a:prstGeom prst="rect">
            <a:avLst/>
          </a:prstGeom>
          <a:noFill/>
        </p:spPr>
      </p:pic>
      <p:sp>
        <p:nvSpPr>
          <p:cNvPr id="1028" name="AutoShape 4" descr="Image result for examples of newton's 3rd law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examples of newton's 3rd law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examples of newton's 3rd law 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examples of newton's 3rd law 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24400"/>
            <a:ext cx="3522133" cy="1981200"/>
          </a:xfrm>
          <a:prstGeom prst="rect">
            <a:avLst/>
          </a:prstGeom>
          <a:noFill/>
        </p:spPr>
      </p:pic>
      <p:pic>
        <p:nvPicPr>
          <p:cNvPr id="1040" name="Picture 16" descr="Image result for examples of newton's 3rd law 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514600"/>
            <a:ext cx="2857500" cy="2019301"/>
          </a:xfrm>
          <a:prstGeom prst="rect">
            <a:avLst/>
          </a:prstGeom>
          <a:noFill/>
        </p:spPr>
      </p:pic>
      <p:pic>
        <p:nvPicPr>
          <p:cNvPr id="3074" name="Picture 2" descr="Image result for examples of newton's 3rd law in real lif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762000"/>
            <a:ext cx="3219450" cy="1809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2050" name="Picture 2" descr="Image result for examples of newton's 3rd law in real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4419600" cy="2485014"/>
          </a:xfrm>
          <a:prstGeom prst="rect">
            <a:avLst/>
          </a:prstGeom>
          <a:noFill/>
        </p:spPr>
      </p:pic>
      <p:pic>
        <p:nvPicPr>
          <p:cNvPr id="2054" name="Picture 6" descr="Image result for examples of newton's 3rd law in real li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0"/>
            <a:ext cx="3410365" cy="2819400"/>
          </a:xfrm>
          <a:prstGeom prst="rect">
            <a:avLst/>
          </a:prstGeom>
          <a:noFill/>
        </p:spPr>
      </p:pic>
      <p:pic>
        <p:nvPicPr>
          <p:cNvPr id="2056" name="Picture 8" descr="Image result for examples of newton's 3rd law in real lif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371600"/>
            <a:ext cx="5238750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0"/>
            <a:ext cx="3048000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Newton’s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 Law </a:t>
            </a:r>
            <a:r>
              <a:rPr lang="en-US" sz="2000" dirty="0" smtClean="0"/>
              <a:t>of Motion</a:t>
            </a:r>
            <a:endParaRPr lang="en-US" sz="2000" dirty="0"/>
          </a:p>
        </p:txBody>
      </p:sp>
      <p:pic>
        <p:nvPicPr>
          <p:cNvPr id="1028" name="Picture 4" descr="Image result for examples of newton's 3rd law in real lif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5562600" cy="5103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80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bwilson</dc:creator>
  <cp:lastModifiedBy>bwilson</cp:lastModifiedBy>
  <cp:revision>36</cp:revision>
  <dcterms:created xsi:type="dcterms:W3CDTF">2017-05-16T12:47:16Z</dcterms:created>
  <dcterms:modified xsi:type="dcterms:W3CDTF">2017-05-19T14:04:34Z</dcterms:modified>
</cp:coreProperties>
</file>