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93591-6A07-4434-A022-7F874B400DA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7B08A-1EC6-4098-9D99-75D8F94F7E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26E61-11F1-4BB5-883C-335DD5F4AAE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0C35-CC91-470D-A3B7-C6202CDEFA2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1092-7862-48B7-9622-8E6FB25E1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0C35-CC91-470D-A3B7-C6202CDEFA2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1092-7862-48B7-9622-8E6FB25E1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0C35-CC91-470D-A3B7-C6202CDEFA2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1092-7862-48B7-9622-8E6FB25E1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0C35-CC91-470D-A3B7-C6202CDEFA2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1092-7862-48B7-9622-8E6FB25E1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629-F2BE-4310-A529-1531451A9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CE0-AD0D-4BDA-9C0A-AEAD9CA81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629-F2BE-4310-A529-1531451A9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CE0-AD0D-4BDA-9C0A-AEAD9CA81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629-F2BE-4310-A529-1531451A9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CE0-AD0D-4BDA-9C0A-AEAD9CA81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629-F2BE-4310-A529-1531451A9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CE0-AD0D-4BDA-9C0A-AEAD9CA81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629-F2BE-4310-A529-1531451A9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CE0-AD0D-4BDA-9C0A-AEAD9CA81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629-F2BE-4310-A529-1531451A9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CE0-AD0D-4BDA-9C0A-AEAD9CA81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629-F2BE-4310-A529-1531451A9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CE0-AD0D-4BDA-9C0A-AEAD9CA81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0C35-CC91-470D-A3B7-C6202CDEFA2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1092-7862-48B7-9622-8E6FB25E1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629-F2BE-4310-A529-1531451A9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CE0-AD0D-4BDA-9C0A-AEAD9CA81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629-F2BE-4310-A529-1531451A9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CE0-AD0D-4BDA-9C0A-AEAD9CA81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629-F2BE-4310-A529-1531451A9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CE0-AD0D-4BDA-9C0A-AEAD9CA81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629-F2BE-4310-A529-1531451A9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2CE0-AD0D-4BDA-9C0A-AEAD9CA81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0C35-CC91-470D-A3B7-C6202CDEFA2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1092-7862-48B7-9622-8E6FB25E1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0C35-CC91-470D-A3B7-C6202CDEFA2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1092-7862-48B7-9622-8E6FB25E1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0C35-CC91-470D-A3B7-C6202CDEFA2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1092-7862-48B7-9622-8E6FB25E1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0C35-CC91-470D-A3B7-C6202CDEFA2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1092-7862-48B7-9622-8E6FB25E1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0C35-CC91-470D-A3B7-C6202CDEFA2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1092-7862-48B7-9622-8E6FB25E1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0C35-CC91-470D-A3B7-C6202CDEFA2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1092-7862-48B7-9622-8E6FB25E1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10C35-CC91-470D-A3B7-C6202CDEFA2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21092-7862-48B7-9622-8E6FB25E16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5917F-E172-473C-B86C-ABBBB75CFF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712E-0B51-48F6-BBF0-3431705ED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1629-F2BE-4310-A529-1531451A9A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52CE0-AD0D-4BDA-9C0A-AEAD9CA811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42.gi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5.jpeg"/><Relationship Id="rId4" Type="http://schemas.openxmlformats.org/officeDocument/2006/relationships/image" Target="../media/image5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gif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age result for u.s. his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5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Image result for u.s. hist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371600"/>
            <a:ext cx="1421946" cy="1143000"/>
          </a:xfrm>
          <a:prstGeom prst="rect">
            <a:avLst/>
          </a:prstGeom>
          <a:noFill/>
        </p:spPr>
      </p:pic>
      <p:pic>
        <p:nvPicPr>
          <p:cNvPr id="50182" name="Picture 6" descr="Image result for u.s. histo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14800"/>
            <a:ext cx="2514600" cy="2514600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2209800" y="2286000"/>
            <a:ext cx="3581400" cy="2743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Trimester 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2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Part 3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37890" name="Picture 2" descr="Image result for u.s. histo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598107"/>
            <a:ext cx="3886200" cy="21170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What happened to California’s population as a result of the Gold Rush?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Immigrants and Americans flocked to California to “get rich quick” and stayed to build a stable frontier society.</a:t>
            </a:r>
          </a:p>
        </p:txBody>
      </p:sp>
      <p:pic>
        <p:nvPicPr>
          <p:cNvPr id="15362" name="Picture 2" descr="Image result for california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997" y="685800"/>
            <a:ext cx="3073003" cy="4419600"/>
          </a:xfrm>
          <a:prstGeom prst="rect">
            <a:avLst/>
          </a:prstGeom>
          <a:noFill/>
        </p:spPr>
      </p:pic>
      <p:pic>
        <p:nvPicPr>
          <p:cNvPr id="15364" name="Picture 4" descr="Image result for california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4557608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What did the 12</a:t>
            </a:r>
            <a:r>
              <a:rPr lang="en-US" sz="4000" baseline="30000" dirty="0" smtClean="0">
                <a:latin typeface="+mn-lt"/>
              </a:rPr>
              <a:t>th</a:t>
            </a:r>
            <a:r>
              <a:rPr lang="en-US" sz="4000" dirty="0" smtClean="0">
                <a:latin typeface="+mn-lt"/>
              </a:rPr>
              <a:t> amendment accomplish?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38800"/>
            <a:ext cx="9144000" cy="1219200"/>
          </a:xfrm>
        </p:spPr>
        <p:txBody>
          <a:bodyPr>
            <a:normAutofit fontScale="70000" lnSpcReduction="20000"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It created a separate ballot for president and vice president.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48130" name="Picture 2" descr="Image result for separate ballots for president and vice presid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066800"/>
            <a:ext cx="6076950" cy="456247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47800" y="4876800"/>
            <a:ext cx="5410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334000" cy="259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role did the transcontinental railroad play in California’s development?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2362200"/>
            <a:ext cx="2895600" cy="4114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 gave Cali’s economy the means to grow by connecting the state to the rest of the country.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What led to the emergence of the middle class during the 1800s?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885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the growth of industry and cities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26626" name="Picture 2" descr="Image result for growing indus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3759200" cy="2819400"/>
          </a:xfrm>
          <a:prstGeom prst="rect">
            <a:avLst/>
          </a:prstGeom>
          <a:noFill/>
        </p:spPr>
      </p:pic>
      <p:pic>
        <p:nvPicPr>
          <p:cNvPr id="26628" name="Picture 4" descr="Image result for indust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1" y="2438400"/>
            <a:ext cx="2381249" cy="1143000"/>
          </a:xfrm>
          <a:prstGeom prst="rect">
            <a:avLst/>
          </a:prstGeom>
          <a:noFill/>
        </p:spPr>
      </p:pic>
      <p:pic>
        <p:nvPicPr>
          <p:cNvPr id="26630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143000"/>
            <a:ext cx="2286000" cy="2378927"/>
          </a:xfrm>
          <a:prstGeom prst="rect">
            <a:avLst/>
          </a:prstGeom>
          <a:noFill/>
        </p:spPr>
      </p:pic>
      <p:pic>
        <p:nvPicPr>
          <p:cNvPr id="26632" name="Picture 8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3839" y="4114800"/>
            <a:ext cx="4328161" cy="18818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solidFill>
                  <a:prstClr val="black"/>
                </a:solidFill>
              </a:rPr>
              <a:t>The term “middle class” refers to the…?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6388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social and economic level between the wealthy and the poor.</a:t>
            </a:r>
          </a:p>
        </p:txBody>
      </p:sp>
      <p:pic>
        <p:nvPicPr>
          <p:cNvPr id="22536" name="Picture 8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301" y="685800"/>
            <a:ext cx="33477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Image result for 1850s wealthy fami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" y="609601"/>
            <a:ext cx="3295135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0" name="Picture 12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352800"/>
            <a:ext cx="3276600" cy="2150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2" name="Picture 14" descr="Image result for blinking picture frames 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200400"/>
            <a:ext cx="3437467" cy="2590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solidFill>
                  <a:prstClr val="black"/>
                </a:solidFill>
              </a:rPr>
              <a:t>In late 18th century America, the Second Great Awakening was a period of..?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5486400"/>
            <a:ext cx="9144000" cy="13716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dirty="0">
                <a:solidFill>
                  <a:prstClr val="black"/>
                </a:solidFill>
              </a:rPr>
              <a:t>Christian renewal that began in the northeastern United States.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3314" name="Picture 2" descr="Image result for comp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352800"/>
            <a:ext cx="2257425" cy="2257426"/>
          </a:xfrm>
          <a:prstGeom prst="rect">
            <a:avLst/>
          </a:prstGeom>
          <a:noFill/>
        </p:spPr>
      </p:pic>
      <p:pic>
        <p:nvPicPr>
          <p:cNvPr id="13318" name="Picture 6" descr="Image result for christian renew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371600"/>
            <a:ext cx="2638425" cy="1733551"/>
          </a:xfrm>
          <a:prstGeom prst="rect">
            <a:avLst/>
          </a:prstGeom>
          <a:noFill/>
        </p:spPr>
      </p:pic>
      <p:pic>
        <p:nvPicPr>
          <p:cNvPr id="13320" name="Picture 8" descr="Image result for christian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819400"/>
            <a:ext cx="2983541" cy="2057400"/>
          </a:xfrm>
          <a:prstGeom prst="rect">
            <a:avLst/>
          </a:prstGeom>
          <a:noFill/>
        </p:spPr>
      </p:pic>
      <p:pic>
        <p:nvPicPr>
          <p:cNvPr id="13322" name="Picture 10" descr="Image result for christianit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657600"/>
            <a:ext cx="2355220" cy="1828800"/>
          </a:xfrm>
          <a:prstGeom prst="rect">
            <a:avLst/>
          </a:prstGeom>
          <a:noFill/>
        </p:spPr>
      </p:pic>
      <p:pic>
        <p:nvPicPr>
          <p:cNvPr id="13324" name="Picture 12" descr="Image result for rene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066800"/>
            <a:ext cx="5915025" cy="2124075"/>
          </a:xfrm>
          <a:prstGeom prst="rect">
            <a:avLst/>
          </a:prstGeom>
          <a:noFill/>
        </p:spPr>
      </p:pic>
      <p:pic>
        <p:nvPicPr>
          <p:cNvPr id="13" name="Picture 2" descr="Image result for gif frames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3581400"/>
            <a:ext cx="228600" cy="228600"/>
          </a:xfrm>
          <a:prstGeom prst="rect">
            <a:avLst/>
          </a:prstGeom>
          <a:noFill/>
        </p:spPr>
      </p:pic>
      <p:pic>
        <p:nvPicPr>
          <p:cNvPr id="14" name="Picture 2" descr="Image result for gif frames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8200" y="3886200"/>
            <a:ext cx="228600" cy="228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5562600"/>
            <a:ext cx="9144000" cy="12954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dirty="0">
                <a:solidFill>
                  <a:prstClr val="black"/>
                </a:solidFill>
              </a:rPr>
              <a:t>reform effort to urge people to use self-discipline to stop drinking hard liquor.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15507" y="0"/>
            <a:ext cx="77909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</a:pP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temperance movement was a…?</a:t>
            </a:r>
            <a:endParaRPr lang="en-US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Image result for self discip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1"/>
            <a:ext cx="3921901" cy="2438400"/>
          </a:xfrm>
          <a:prstGeom prst="rect">
            <a:avLst/>
          </a:prstGeom>
          <a:noFill/>
        </p:spPr>
      </p:pic>
      <p:sp>
        <p:nvSpPr>
          <p:cNvPr id="25606" name="AutoShape 6" descr="Image result for st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608" name="AutoShape 8" descr="Image result for st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5614" name="Picture 14" descr="Image result for drink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429000"/>
            <a:ext cx="2983860" cy="1862507"/>
          </a:xfrm>
          <a:prstGeom prst="rect">
            <a:avLst/>
          </a:prstGeom>
          <a:noFill/>
        </p:spPr>
      </p:pic>
      <p:pic>
        <p:nvPicPr>
          <p:cNvPr id="13" name="Picture 12" descr="Image result for st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2667000"/>
            <a:ext cx="2393949" cy="2209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What was the goal of the American Anti-Slavery Society?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</a:rPr>
              <a:t>immediate emancipation and racial equality for African Americans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32772" name="Picture 4" descr="Image result for racial equa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8572500" cy="3048000"/>
          </a:xfrm>
          <a:prstGeom prst="rect">
            <a:avLst/>
          </a:prstGeom>
          <a:noFill/>
        </p:spPr>
      </p:pic>
      <p:pic>
        <p:nvPicPr>
          <p:cNvPr id="32774" name="Picture 6" descr="Image result for n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219200"/>
            <a:ext cx="4343400" cy="1676400"/>
          </a:xfrm>
          <a:prstGeom prst="rect">
            <a:avLst/>
          </a:prstGeom>
          <a:noFill/>
        </p:spPr>
      </p:pic>
      <p:pic>
        <p:nvPicPr>
          <p:cNvPr id="32780" name="Picture 12" descr="Image result for animated gif fram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124202" y="3581401"/>
            <a:ext cx="2286000" cy="1066798"/>
          </a:xfrm>
          <a:prstGeom prst="rect">
            <a:avLst/>
          </a:prstGeom>
          <a:noFill/>
        </p:spPr>
      </p:pic>
      <p:pic>
        <p:nvPicPr>
          <p:cNvPr id="30726" name="Picture 6" descr="Image result for chain breaking 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685800"/>
            <a:ext cx="2481295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Which factor was largely responsible for making emancipation almost impossible in the South in the early 1800s?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</a:rPr>
              <a:t>the South’s economic dependence on slavery</a:t>
            </a:r>
            <a:endParaRPr lang="en-US" sz="5400" dirty="0">
              <a:solidFill>
                <a:prstClr val="black"/>
              </a:solidFill>
            </a:endParaRPr>
          </a:p>
        </p:txBody>
      </p:sp>
      <p:pic>
        <p:nvPicPr>
          <p:cNvPr id="14340" name="Picture 4" descr="Image result for slave to mo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066800"/>
            <a:ext cx="2563389" cy="2133600"/>
          </a:xfrm>
          <a:prstGeom prst="rect">
            <a:avLst/>
          </a:prstGeom>
          <a:noFill/>
        </p:spPr>
      </p:pic>
      <p:pic>
        <p:nvPicPr>
          <p:cNvPr id="14342" name="Picture 6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1"/>
            <a:ext cx="2819400" cy="2111797"/>
          </a:xfrm>
          <a:prstGeom prst="rect">
            <a:avLst/>
          </a:prstGeom>
          <a:noFill/>
        </p:spPr>
      </p:pic>
      <p:pic>
        <p:nvPicPr>
          <p:cNvPr id="14346" name="Picture 10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352800"/>
            <a:ext cx="4419600" cy="1928051"/>
          </a:xfrm>
          <a:prstGeom prst="rect">
            <a:avLst/>
          </a:prstGeom>
          <a:noFill/>
        </p:spPr>
      </p:pic>
      <p:pic>
        <p:nvPicPr>
          <p:cNvPr id="14358" name="Picture 22" descr="Image result for compa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1" y="1523998"/>
            <a:ext cx="1676400" cy="1676401"/>
          </a:xfrm>
          <a:prstGeom prst="rect">
            <a:avLst/>
          </a:prstGeom>
          <a:noFill/>
        </p:spPr>
      </p:pic>
      <p:pic>
        <p:nvPicPr>
          <p:cNvPr id="14338" name="Picture 2" descr="Image result for gif frame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895600"/>
            <a:ext cx="228600" cy="228600"/>
          </a:xfrm>
          <a:prstGeom prst="rect">
            <a:avLst/>
          </a:prstGeom>
          <a:noFill/>
        </p:spPr>
      </p:pic>
      <p:pic>
        <p:nvPicPr>
          <p:cNvPr id="10" name="Picture 2" descr="Image result for gif frame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2895600"/>
            <a:ext cx="228600" cy="228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</a:rPr>
              <a:t>The Seneca Falls Convention in 1848 was significant because it….?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marked the start of the organized women’s rights movement.</a:t>
            </a:r>
            <a:endParaRPr lang="en-US" sz="4000" dirty="0">
              <a:solidFill>
                <a:prstClr val="white"/>
              </a:solidFill>
            </a:endParaRPr>
          </a:p>
        </p:txBody>
      </p:sp>
      <p:pic>
        <p:nvPicPr>
          <p:cNvPr id="1026" name="Picture 2" descr="Image result for seneca falls woman's rights conven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6172200" cy="45266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29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forced 800-mile march the Cherokee Indians made in their removal from Georgia was called the</a:t>
            </a:r>
            <a:r>
              <a:rPr lang="en-US" dirty="0" smtClean="0"/>
              <a:t>…..?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71628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The Trail of Tears</a:t>
            </a:r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4102" name="Picture 6" descr="https://encrypted-tbn3.gstatic.com/images?q=tbn:ANd9GcRVYk9bweaGqXisXCgWsutXtQh1FCEkk4yVPZxLEXYdDnyVgHD6u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8933" y="5562601"/>
            <a:ext cx="2015067" cy="1295400"/>
          </a:xfrm>
          <a:prstGeom prst="rect">
            <a:avLst/>
          </a:prstGeom>
          <a:noFill/>
        </p:spPr>
      </p:pic>
      <p:pic>
        <p:nvPicPr>
          <p:cNvPr id="4104" name="Picture 8" descr="https://encrypted-tbn2.gstatic.com/images?q=tbn:ANd9GcT1S6S-AR01VPC17jVWG98DYwx4ewHQ33XZRLGZxgRYXJkEE6K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2815936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What put an end to American fur trading in the 1840s?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4114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Beaver fur went out of fashion and demand fell.</a:t>
            </a:r>
          </a:p>
        </p:txBody>
      </p:sp>
      <p:pic>
        <p:nvPicPr>
          <p:cNvPr id="47110" name="Picture 6" descr="Image result for 50's fashion tre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41520"/>
            <a:ext cx="2209800" cy="2682680"/>
          </a:xfrm>
          <a:prstGeom prst="rect">
            <a:avLst/>
          </a:prstGeom>
          <a:noFill/>
        </p:spPr>
      </p:pic>
      <p:pic>
        <p:nvPicPr>
          <p:cNvPr id="47114" name="Picture 10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79834"/>
            <a:ext cx="2667000" cy="226336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33800" y="2057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Then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4267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Now</a:t>
            </a:r>
          </a:p>
        </p:txBody>
      </p:sp>
      <p:pic>
        <p:nvPicPr>
          <p:cNvPr id="47116" name="Picture 1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76600"/>
            <a:ext cx="2952750" cy="2109107"/>
          </a:xfrm>
          <a:prstGeom prst="rect">
            <a:avLst/>
          </a:prstGeom>
          <a:noFill/>
        </p:spPr>
      </p:pic>
      <p:pic>
        <p:nvPicPr>
          <p:cNvPr id="47118" name="Picture 14" descr="Image result for today's fashion tren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851150"/>
            <a:ext cx="3416595" cy="2448560"/>
          </a:xfrm>
          <a:prstGeom prst="rect">
            <a:avLst/>
          </a:prstGeom>
          <a:noFill/>
        </p:spPr>
      </p:pic>
      <p:pic>
        <p:nvPicPr>
          <p:cNvPr id="47120" name="Picture 16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685800"/>
            <a:ext cx="1905000" cy="1386228"/>
          </a:xfrm>
          <a:prstGeom prst="rect">
            <a:avLst/>
          </a:prstGeom>
          <a:noFill/>
        </p:spPr>
      </p:pic>
      <p:pic>
        <p:nvPicPr>
          <p:cNvPr id="47122" name="Picture 18" descr="Related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35637" y="762000"/>
            <a:ext cx="1108363" cy="1676399"/>
          </a:xfrm>
          <a:prstGeom prst="rect">
            <a:avLst/>
          </a:prstGeom>
          <a:noFill/>
        </p:spPr>
      </p:pic>
      <p:pic>
        <p:nvPicPr>
          <p:cNvPr id="47124" name="Picture 20" descr="Related im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2514600"/>
            <a:ext cx="1256145" cy="838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t="17000" r="-2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Father Hidalgo y </a:t>
            </a:r>
            <a:r>
              <a:rPr lang="en-US" sz="3600" dirty="0" err="1">
                <a:solidFill>
                  <a:prstClr val="black"/>
                </a:solidFill>
              </a:rPr>
              <a:t>Costilla’s</a:t>
            </a:r>
            <a:r>
              <a:rPr lang="en-US" sz="3600" dirty="0">
                <a:solidFill>
                  <a:prstClr val="black"/>
                </a:solidFill>
              </a:rPr>
              <a:t> rebellion in 1810 inspired …..?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0885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the Mexican independence movement.</a:t>
            </a:r>
          </a:p>
        </p:txBody>
      </p:sp>
      <p:pic>
        <p:nvPicPr>
          <p:cNvPr id="7170" name="Picture 2" descr="Image result for father miguel hidalgo y costi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4800599" cy="4800600"/>
          </a:xfrm>
          <a:prstGeom prst="rect">
            <a:avLst/>
          </a:prstGeom>
          <a:noFill/>
        </p:spPr>
      </p:pic>
      <p:pic>
        <p:nvPicPr>
          <p:cNvPr id="7172" name="Picture 4" descr="Image result for fireworks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733800"/>
            <a:ext cx="2857500" cy="1905000"/>
          </a:xfrm>
          <a:prstGeom prst="rect">
            <a:avLst/>
          </a:prstGeom>
          <a:noFill/>
        </p:spPr>
      </p:pic>
      <p:pic>
        <p:nvPicPr>
          <p:cNvPr id="7174" name="Picture 6" descr="Image result for fireworks 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57200" y="1524000"/>
            <a:ext cx="2857500" cy="1905000"/>
          </a:xfrm>
          <a:prstGeom prst="rect">
            <a:avLst/>
          </a:prstGeom>
          <a:noFill/>
        </p:spPr>
      </p:pic>
      <p:pic>
        <p:nvPicPr>
          <p:cNvPr id="7176" name="Picture 8" descr="Image result for fireworks 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371600"/>
            <a:ext cx="1952625" cy="18192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What is true about the men who fought in the battle at the Alamo in 1836?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4114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</a:rPr>
              <a:t>All of the Alamo’s defenders were killed.</a:t>
            </a: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009669" cy="3124200"/>
          </a:xfrm>
          <a:prstGeom prst="rect">
            <a:avLst/>
          </a:prstGeom>
          <a:noFill/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4492031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7010400" cy="1524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>
                <a:solidFill>
                  <a:prstClr val="black"/>
                </a:solidFill>
              </a:rPr>
              <a:t>What led to the flood of Irish immigrants entering the United States in the mid 1840s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8862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</a:rPr>
              <a:t>Potato Blight!</a:t>
            </a:r>
            <a:endParaRPr lang="en-US" sz="4800" b="1" dirty="0">
              <a:solidFill>
                <a:prstClr val="black"/>
              </a:solidFill>
            </a:endParaRPr>
          </a:p>
        </p:txBody>
      </p:sp>
      <p:pic>
        <p:nvPicPr>
          <p:cNvPr id="18438" name="Picture 6" descr="Image result for mrs potato h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352800"/>
            <a:ext cx="3598284" cy="2935105"/>
          </a:xfrm>
          <a:prstGeom prst="rect">
            <a:avLst/>
          </a:prstGeom>
          <a:noFill/>
        </p:spPr>
      </p:pic>
      <p:pic>
        <p:nvPicPr>
          <p:cNvPr id="19458" name="Picture 2" descr="Image result for mr potato head in a f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371600"/>
            <a:ext cx="1841500" cy="2209800"/>
          </a:xfrm>
          <a:prstGeom prst="rect">
            <a:avLst/>
          </a:prstGeom>
          <a:noFill/>
        </p:spPr>
      </p:pic>
      <p:pic>
        <p:nvPicPr>
          <p:cNvPr id="19460" name="Picture 4" descr="Image result for mr potato head in a figh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1752600"/>
            <a:ext cx="1845202" cy="1828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24200" y="3200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Potato fight...??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How did the slavery issue get tied up with the doctrine of manifest destiny in the 1840s and ’50s?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Americans did not know if the institution of slavery would be allowed in the new territories.</a:t>
            </a:r>
          </a:p>
        </p:txBody>
      </p:sp>
      <p:pic>
        <p:nvPicPr>
          <p:cNvPr id="2050" name="Picture 2" descr="Image result for U.S. map 1800's free and slave st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6772919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182880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16002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335280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243840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524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2895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2400" y="34290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rial Black" pitchFamily="34" charset="0"/>
              </a:rPr>
              <a:t>?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4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almost 25%?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The Treaty of Guadalupe Hidalgo helped increase the size of the U.S. by…?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0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How did the Gadsden Purchase benefit the United States?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It secured a southern route for a transcontinental railroad on American soil.</a:t>
            </a:r>
          </a:p>
        </p:txBody>
      </p:sp>
      <p:pic>
        <p:nvPicPr>
          <p:cNvPr id="4" name="Picture 8" descr="http://www.bellsnwhistles.com/6nida/ahr07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514600"/>
            <a:ext cx="5105400" cy="381000"/>
          </a:xfrm>
          <a:prstGeom prst="rect">
            <a:avLst/>
          </a:prstGeom>
          <a:noFill/>
        </p:spPr>
      </p:pic>
      <p:pic>
        <p:nvPicPr>
          <p:cNvPr id="13314" name="Picture 2" descr="Image result for north south east w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200400"/>
            <a:ext cx="1303668" cy="12954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609600" y="4191000"/>
            <a:ext cx="381000" cy="304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410200"/>
            <a:ext cx="2514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s ch 10 study guide 2012-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426</Words>
  <Application>Microsoft Office PowerPoint</Application>
  <PresentationFormat>On-screen Show (4:3)</PresentationFormat>
  <Paragraphs>50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ss ch 10 study guide 2012-13</vt:lpstr>
      <vt:lpstr>Slide 1</vt:lpstr>
      <vt:lpstr>The forced 800-mile march the Cherokee Indians made in their removal from Georgia was called the…..?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What did the 12th amendment accomplish?</vt:lpstr>
      <vt:lpstr>What role did the transcontinental railroad play in California’s development?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bwilson</dc:creator>
  <cp:lastModifiedBy>bwilson</cp:lastModifiedBy>
  <cp:revision>1</cp:revision>
  <dcterms:created xsi:type="dcterms:W3CDTF">2017-03-02T14:25:27Z</dcterms:created>
  <dcterms:modified xsi:type="dcterms:W3CDTF">2017-03-02T14:27:05Z</dcterms:modified>
</cp:coreProperties>
</file>